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8" r:id="rId1"/>
  </p:sldMasterIdLst>
  <p:notesMasterIdLst>
    <p:notesMasterId r:id="rId18"/>
  </p:notesMasterIdLst>
  <p:sldIdLst>
    <p:sldId id="324" r:id="rId2"/>
    <p:sldId id="326" r:id="rId3"/>
    <p:sldId id="277" r:id="rId4"/>
    <p:sldId id="278" r:id="rId5"/>
    <p:sldId id="264" r:id="rId6"/>
    <p:sldId id="323" r:id="rId7"/>
    <p:sldId id="265" r:id="rId8"/>
    <p:sldId id="268" r:id="rId9"/>
    <p:sldId id="319" r:id="rId10"/>
    <p:sldId id="269" r:id="rId11"/>
    <p:sldId id="309" r:id="rId12"/>
    <p:sldId id="272" r:id="rId13"/>
    <p:sldId id="273" r:id="rId14"/>
    <p:sldId id="274" r:id="rId15"/>
    <p:sldId id="275" r:id="rId16"/>
    <p:sldId id="32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502"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3F89D-0C9A-49B8-806A-B63736700834}" type="datetimeFigureOut">
              <a:rPr lang="en-US" smtClean="0"/>
              <a:t>4/27/2021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73089-51F7-47CB-A822-B51023DEAD20}" type="slidenum">
              <a:rPr lang="en-US" smtClean="0"/>
              <a:t>‹#›</a:t>
            </a:fld>
            <a:endParaRPr lang="en-US"/>
          </a:p>
        </p:txBody>
      </p:sp>
    </p:spTree>
    <p:extLst>
      <p:ext uri="{BB962C8B-B14F-4D97-AF65-F5344CB8AC3E}">
        <p14:creationId xmlns:p14="http://schemas.microsoft.com/office/powerpoint/2010/main" val="1451943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87AD86-F724-4D8E-B975-314656AC2408}" type="slidenum">
              <a:rPr lang="en-US"/>
              <a:pPr/>
              <a:t>1</a:t>
            </a:fld>
            <a:endParaRPr lang="en-US" dirty="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28574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299F55-4E3E-434F-B361-CF800AE2DACA}" type="datetimeFigureOut">
              <a:rPr lang="en-US" smtClean="0"/>
              <a:pPr/>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3E87B-BF8B-4730-B7E9-1035B146F697}"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299F55-4E3E-434F-B361-CF800AE2DACA}" type="datetimeFigureOut">
              <a:rPr lang="en-US" smtClean="0"/>
              <a:pPr/>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3E87B-BF8B-4730-B7E9-1035B146F69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299F55-4E3E-434F-B361-CF800AE2DACA}" type="datetimeFigureOut">
              <a:rPr lang="en-US" smtClean="0"/>
              <a:pPr/>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3E87B-BF8B-4730-B7E9-1035B146F69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3299F55-4E3E-434F-B361-CF800AE2DACA}" type="datetimeFigureOut">
              <a:rPr lang="en-US" smtClean="0"/>
              <a:pPr/>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3E87B-BF8B-4730-B7E9-1035B146F697}"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299F55-4E3E-434F-B361-CF800AE2DACA}" type="datetimeFigureOut">
              <a:rPr lang="en-US" smtClean="0"/>
              <a:pPr/>
              <a:t>4/27/2021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B3E87B-BF8B-4730-B7E9-1035B146F69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3299F55-4E3E-434F-B361-CF800AE2DACA}" type="datetimeFigureOut">
              <a:rPr lang="en-US" smtClean="0"/>
              <a:pPr/>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B3E87B-BF8B-4730-B7E9-1035B146F697}"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299F55-4E3E-434F-B361-CF800AE2DACA}" type="datetimeFigureOut">
              <a:rPr lang="en-US" smtClean="0"/>
              <a:pPr/>
              <a:t>4/27/2021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B3E87B-BF8B-4730-B7E9-1035B146F697}"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299F55-4E3E-434F-B361-CF800AE2DACA}" type="datetimeFigureOut">
              <a:rPr lang="en-US" smtClean="0"/>
              <a:pPr/>
              <a:t>4/27/2021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B3E87B-BF8B-4730-B7E9-1035B146F69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299F55-4E3E-434F-B361-CF800AE2DACA}" type="datetimeFigureOut">
              <a:rPr lang="en-US" smtClean="0"/>
              <a:pPr/>
              <a:t>4/27/2021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B3E87B-BF8B-4730-B7E9-1035B146F69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299F55-4E3E-434F-B361-CF800AE2DACA}" type="datetimeFigureOut">
              <a:rPr lang="en-US" smtClean="0"/>
              <a:pPr/>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B3E87B-BF8B-4730-B7E9-1035B146F69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299F55-4E3E-434F-B361-CF800AE2DACA}" type="datetimeFigureOut">
              <a:rPr lang="en-US" smtClean="0"/>
              <a:pPr/>
              <a:t>4/27/2021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B3E87B-BF8B-4730-B7E9-1035B146F697}"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3299F55-4E3E-434F-B361-CF800AE2DACA}" type="datetimeFigureOut">
              <a:rPr lang="en-US" smtClean="0"/>
              <a:pPr/>
              <a:t>4/27/2021</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E1B3E87B-BF8B-4730-B7E9-1035B146F6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gi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WordArt 3"/>
          <p:cNvSpPr>
            <a:spLocks noChangeArrowheads="1" noChangeShapeType="1" noTextEdit="1"/>
          </p:cNvSpPr>
          <p:nvPr/>
        </p:nvSpPr>
        <p:spPr bwMode="auto">
          <a:xfrm>
            <a:off x="380999" y="947807"/>
            <a:ext cx="8382001" cy="1473081"/>
          </a:xfrm>
          <a:prstGeom prst="rect">
            <a:avLst/>
          </a:prstGeom>
        </p:spPr>
        <p:txBody>
          <a:bodyPr wrap="none" fromWordArt="1">
            <a:prstTxWarp prst="textDeflate">
              <a:avLst>
                <a:gd name="adj" fmla="val 26227"/>
              </a:avLst>
            </a:prstTxWarp>
          </a:bodyPr>
          <a:lstStyle/>
          <a:p>
            <a:pPr algn="ctr"/>
            <a:r>
              <a:rPr lang="en-US" sz="3600" b="1" kern="10" dirty="0">
                <a:ln w="15875">
                  <a:solidFill>
                    <a:srgbClr val="00FFFF"/>
                  </a:solidFill>
                  <a:round/>
                  <a:headEnd/>
                  <a:tailEnd/>
                </a:ln>
                <a:solidFill>
                  <a:srgbClr val="FF6600"/>
                </a:solidFill>
                <a:latin typeface="Times New Roman"/>
                <a:cs typeface="Times New Roman"/>
              </a:rPr>
              <a:t>CHÀO MỪNG</a:t>
            </a:r>
          </a:p>
        </p:txBody>
      </p:sp>
      <p:pic>
        <p:nvPicPr>
          <p:cNvPr id="61444" name="Picture 4" descr="Copy of flowe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6019800"/>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Copy of flowe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8229600" y="5973763"/>
            <a:ext cx="9144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Copy of flowe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257800"/>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Copy of flowe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8229600" y="5181600"/>
            <a:ext cx="9144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WordArt 4"/>
          <p:cNvSpPr>
            <a:spLocks noChangeArrowheads="1" noChangeShapeType="1" noTextEdit="1"/>
          </p:cNvSpPr>
          <p:nvPr/>
        </p:nvSpPr>
        <p:spPr bwMode="auto">
          <a:xfrm>
            <a:off x="708209" y="2439373"/>
            <a:ext cx="7772401" cy="1247775"/>
          </a:xfrm>
          <a:prstGeom prst="rect">
            <a:avLst/>
          </a:prstGeom>
        </p:spPr>
        <p:txBody>
          <a:bodyPr wrap="none" fromWordArt="1">
            <a:prstTxWarp prst="textPlain">
              <a:avLst>
                <a:gd name="adj" fmla="val 50000"/>
              </a:avLst>
            </a:prstTxWarp>
          </a:bodyPr>
          <a:lstStyle/>
          <a:p>
            <a:pPr algn="ctr"/>
            <a:r>
              <a:rPr lang="vi-VN" sz="3200" b="1" kern="10" spc="-160" dirty="0">
                <a:ln w="9525">
                  <a:solidFill>
                    <a:srgbClr val="00FF00"/>
                  </a:solidFill>
                  <a:round/>
                  <a:headEnd/>
                  <a:tailEnd/>
                </a:ln>
                <a:solidFill>
                  <a:srgbClr val="FF9900"/>
                </a:solidFill>
                <a:latin typeface="Times New Roman"/>
                <a:cs typeface="Times New Roman"/>
              </a:rPr>
              <a:t>QUÝ THẦY </a:t>
            </a:r>
            <a:r>
              <a:rPr lang="vi-VN" sz="3200" b="1" kern="10" spc="-160" dirty="0" smtClean="0">
                <a:ln w="9525">
                  <a:solidFill>
                    <a:srgbClr val="00FF00"/>
                  </a:solidFill>
                  <a:round/>
                  <a:headEnd/>
                  <a:tailEnd/>
                </a:ln>
                <a:solidFill>
                  <a:srgbClr val="FF9900"/>
                </a:solidFill>
                <a:latin typeface="Times New Roman"/>
                <a:cs typeface="Times New Roman"/>
              </a:rPr>
              <a:t>CÔ</a:t>
            </a:r>
            <a:r>
              <a:rPr lang="en-US" sz="3200" b="1" kern="10" spc="-160" dirty="0" smtClean="0">
                <a:ln w="9525">
                  <a:solidFill>
                    <a:srgbClr val="00FF00"/>
                  </a:solidFill>
                  <a:round/>
                  <a:headEnd/>
                  <a:tailEnd/>
                </a:ln>
                <a:solidFill>
                  <a:srgbClr val="FF9900"/>
                </a:solidFill>
                <a:latin typeface="Times New Roman"/>
                <a:cs typeface="Times New Roman"/>
              </a:rPr>
              <a:t> GIÁO</a:t>
            </a:r>
            <a:r>
              <a:rPr lang="vi-VN" sz="3200" b="1" kern="10" spc="-160" dirty="0" smtClean="0">
                <a:ln w="9525">
                  <a:solidFill>
                    <a:srgbClr val="00FF00"/>
                  </a:solidFill>
                  <a:round/>
                  <a:headEnd/>
                  <a:tailEnd/>
                </a:ln>
                <a:solidFill>
                  <a:srgbClr val="FF9900"/>
                </a:solidFill>
                <a:latin typeface="Times New Roman"/>
                <a:cs typeface="Times New Roman"/>
              </a:rPr>
              <a:t> </a:t>
            </a:r>
            <a:r>
              <a:rPr lang="en-US" sz="3200" b="1" kern="10" spc="-160" dirty="0" smtClean="0">
                <a:ln w="9525">
                  <a:solidFill>
                    <a:srgbClr val="00FF00"/>
                  </a:solidFill>
                  <a:round/>
                  <a:headEnd/>
                  <a:tailEnd/>
                </a:ln>
                <a:solidFill>
                  <a:srgbClr val="FF9900"/>
                </a:solidFill>
                <a:latin typeface="Times New Roman"/>
                <a:cs typeface="Times New Roman"/>
              </a:rPr>
              <a:t>VỀ THAM DỰ HỘI THI HÔM NAY</a:t>
            </a:r>
            <a:r>
              <a:rPr lang="vi-VN" sz="3200" b="1" kern="10" spc="-160" dirty="0" smtClean="0">
                <a:ln w="9525">
                  <a:solidFill>
                    <a:srgbClr val="00FF00"/>
                  </a:solidFill>
                  <a:round/>
                  <a:headEnd/>
                  <a:tailEnd/>
                </a:ln>
                <a:solidFill>
                  <a:srgbClr val="FF9900"/>
                </a:solidFill>
                <a:latin typeface="Times New Roman"/>
                <a:cs typeface="Times New Roman"/>
              </a:rPr>
              <a:t> </a:t>
            </a:r>
            <a:endParaRPr lang="vi-VN" sz="3200" b="1" kern="10" spc="-160" dirty="0">
              <a:ln w="9525">
                <a:solidFill>
                  <a:srgbClr val="00FF00"/>
                </a:solidFill>
                <a:round/>
                <a:headEnd/>
                <a:tailEnd/>
              </a:ln>
              <a:solidFill>
                <a:srgbClr val="FF9900"/>
              </a:solidFill>
              <a:latin typeface="Times New Roman"/>
              <a:cs typeface="Times New Roman"/>
            </a:endParaRPr>
          </a:p>
        </p:txBody>
      </p:sp>
      <p:pic>
        <p:nvPicPr>
          <p:cNvPr id="61449" name="Picture 9" descr="IND_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5095875"/>
            <a:ext cx="19812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10" descr="IND_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5095875"/>
            <a:ext cx="19812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11" descr="IND_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95875"/>
            <a:ext cx="19812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12" descr="IND_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5105400"/>
            <a:ext cx="19812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13" descr="978110qblx53mn6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715000"/>
            <a:ext cx="8382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1454" name="Picture 14" descr="978110qblx53mn6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5562600"/>
            <a:ext cx="8382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1455" name="Picture 15" descr="978110qblx53mn6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5867400"/>
            <a:ext cx="727075" cy="990600"/>
          </a:xfrm>
          <a:prstGeom prst="rect">
            <a:avLst/>
          </a:prstGeom>
          <a:noFill/>
          <a:extLst>
            <a:ext uri="{909E8E84-426E-40DD-AFC4-6F175D3DCCD1}">
              <a14:hiddenFill xmlns:a14="http://schemas.microsoft.com/office/drawing/2010/main">
                <a:solidFill>
                  <a:srgbClr val="FFFFFF"/>
                </a:solidFill>
              </a14:hiddenFill>
            </a:ext>
          </a:extLst>
        </p:spPr>
      </p:pic>
      <p:pic>
        <p:nvPicPr>
          <p:cNvPr id="61456" name="Picture 16" descr="978110qblx53mn6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5715000"/>
            <a:ext cx="8382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1457" name="Picture 17" descr="978110qblx53mn6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5715000"/>
            <a:ext cx="8382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1458" name="Picture 18" descr="978110qblx53mn6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5562600"/>
            <a:ext cx="8382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1459" name="Picture 19" descr="978110qblx53mn6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5562600"/>
            <a:ext cx="8382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1460" name="Picture 20" descr="978110qblx53mn6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5715000"/>
            <a:ext cx="8382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61461" name="Picture 21" descr="978110qblx53mn6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943600"/>
            <a:ext cx="669925" cy="914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
          <p:cNvSpPr txBox="1">
            <a:spLocks noChangeArrowheads="1"/>
          </p:cNvSpPr>
          <p:nvPr/>
        </p:nvSpPr>
        <p:spPr bwMode="auto">
          <a:xfrm>
            <a:off x="57150" y="309339"/>
            <a:ext cx="8839200" cy="88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5000"/>
              </a:lnSpc>
              <a:spcBef>
                <a:spcPct val="50000"/>
              </a:spcBef>
            </a:pPr>
            <a:r>
              <a:rPr lang="en-US" sz="2600" b="1" dirty="0">
                <a:solidFill>
                  <a:schemeClr val="accent6">
                    <a:lumMod val="50000"/>
                  </a:schemeClr>
                </a:solidFill>
                <a:latin typeface="Times New Roman" pitchFamily="18" charset="0"/>
                <a:cs typeface="Times New Roman" pitchFamily="18" charset="0"/>
              </a:rPr>
              <a:t>PHÒNG GIÁO DỤC VÀ ĐÀO TẠO </a:t>
            </a:r>
            <a:r>
              <a:rPr lang="en-US" sz="2600" b="1" dirty="0" smtClean="0">
                <a:solidFill>
                  <a:schemeClr val="accent6">
                    <a:lumMod val="50000"/>
                  </a:schemeClr>
                </a:solidFill>
                <a:latin typeface="Times New Roman" pitchFamily="18" charset="0"/>
                <a:cs typeface="Times New Roman" pitchFamily="18" charset="0"/>
              </a:rPr>
              <a:t>THỊ XÃ BUÔN HỒ</a:t>
            </a:r>
            <a:endParaRPr lang="en-US" sz="2600" b="1" dirty="0">
              <a:solidFill>
                <a:schemeClr val="accent6">
                  <a:lumMod val="50000"/>
                </a:schemeClr>
              </a:solidFill>
              <a:latin typeface="Times New Roman" pitchFamily="18" charset="0"/>
              <a:cs typeface="Times New Roman" pitchFamily="18" charset="0"/>
            </a:endParaRPr>
          </a:p>
          <a:p>
            <a:pPr algn="ctr">
              <a:lnSpc>
                <a:spcPct val="75000"/>
              </a:lnSpc>
              <a:spcBef>
                <a:spcPct val="50000"/>
              </a:spcBef>
            </a:pPr>
            <a:r>
              <a:rPr lang="en-US" sz="2600" b="1" dirty="0">
                <a:solidFill>
                  <a:schemeClr val="accent6">
                    <a:lumMod val="50000"/>
                  </a:schemeClr>
                </a:solidFill>
                <a:latin typeface="Times New Roman" pitchFamily="18" charset="0"/>
                <a:cs typeface="Times New Roman" pitchFamily="18" charset="0"/>
              </a:rPr>
              <a:t>TRƯỜNG </a:t>
            </a:r>
            <a:r>
              <a:rPr lang="en-US" sz="2600" b="1" dirty="0" smtClean="0">
                <a:solidFill>
                  <a:schemeClr val="accent6">
                    <a:lumMod val="50000"/>
                  </a:schemeClr>
                </a:solidFill>
                <a:latin typeface="Times New Roman" pitchFamily="18" charset="0"/>
                <a:cs typeface="Times New Roman" pitchFamily="18" charset="0"/>
              </a:rPr>
              <a:t>TIỂU HỌC NGUYỄN VĂN TRỖI</a:t>
            </a:r>
            <a:endParaRPr lang="en-US" sz="2600" b="1" dirty="0">
              <a:solidFill>
                <a:schemeClr val="accent6">
                  <a:lumMod val="50000"/>
                </a:schemeClr>
              </a:solidFill>
              <a:latin typeface="Times New Roman" pitchFamily="18" charset="0"/>
              <a:cs typeface="Times New Roman" pitchFamily="18" charset="0"/>
            </a:endParaRPr>
          </a:p>
        </p:txBody>
      </p:sp>
      <p:sp>
        <p:nvSpPr>
          <p:cNvPr id="24" name="WordArt 1029"/>
          <p:cNvSpPr>
            <a:spLocks noChangeArrowheads="1" noChangeShapeType="1" noTextEdit="1"/>
          </p:cNvSpPr>
          <p:nvPr/>
        </p:nvSpPr>
        <p:spPr bwMode="auto">
          <a:xfrm>
            <a:off x="1981200" y="4162425"/>
            <a:ext cx="5334000" cy="652254"/>
          </a:xfrm>
          <a:prstGeom prst="rect">
            <a:avLst/>
          </a:prstGeom>
          <a:solidFill>
            <a:schemeClr val="bg1"/>
          </a:solidFill>
          <a:extLst/>
        </p:spPr>
        <p:txBody>
          <a:bodyPr wrap="none" fromWordArt="1">
            <a:prstTxWarp prst="textPlain">
              <a:avLst>
                <a:gd name="adj" fmla="val 50000"/>
              </a:avLst>
            </a:prstTxWarp>
          </a:bodyPr>
          <a:lstStyle/>
          <a:p>
            <a:pPr algn="ctr"/>
            <a:r>
              <a:rPr lang="en-US" sz="3600" b="1" kern="10" dirty="0" smtClean="0">
                <a:solidFill>
                  <a:srgbClr val="0070C0"/>
                </a:solidFill>
                <a:effectLst>
                  <a:outerShdw dist="45791" dir="2021404" algn="ctr" rotWithShape="0">
                    <a:srgbClr val="B2B2B2">
                      <a:alpha val="79999"/>
                    </a:srgbClr>
                  </a:outerShdw>
                </a:effectLst>
                <a:latin typeface="Times New Roman"/>
                <a:cs typeface="Times New Roman"/>
              </a:rPr>
              <a:t>CƯ BAO, THÁNG 04 NĂM 2021</a:t>
            </a:r>
          </a:p>
        </p:txBody>
      </p:sp>
    </p:spTree>
    <p:extLst>
      <p:ext uri="{BB962C8B-B14F-4D97-AF65-F5344CB8AC3E}">
        <p14:creationId xmlns:p14="http://schemas.microsoft.com/office/powerpoint/2010/main" val="34089688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p:cTn id="6" dur="2000" fill="hold"/>
                                        <p:tgtEl>
                                          <p:spTgt spid="61443"/>
                                        </p:tgtEl>
                                        <p:attrNameLst>
                                          <p:attrName>style.color</p:attrName>
                                        </p:attrNameLst>
                                      </p:cBhvr>
                                      <p:to>
                                        <a:srgbClr val="FFCC00"/>
                                      </p:to>
                                    </p:animClr>
                                  </p:childTnLst>
                                </p:cTn>
                              </p:par>
                              <p:par>
                                <p:cTn id="7" presetID="27" presetClass="emph" presetSubtype="0" repeatCount="indefinite" fill="hold" grpId="0" nodeType="withEffect">
                                  <p:stCondLst>
                                    <p:cond delay="0"/>
                                  </p:stCondLst>
                                  <p:childTnLst>
                                    <p:animClr clrSpc="rgb" dir="cw">
                                      <p:cBhvr override="childStyle">
                                        <p:cTn id="8" dur="1000" autoRev="1" fill="hold"/>
                                        <p:tgtEl>
                                          <p:spTgt spid="61448"/>
                                        </p:tgtEl>
                                        <p:attrNameLst>
                                          <p:attrName>style.color</p:attrName>
                                        </p:attrNameLst>
                                      </p:cBhvr>
                                      <p:to>
                                        <a:srgbClr val="FF0000"/>
                                      </p:to>
                                    </p:animClr>
                                    <p:animClr clrSpc="rgb" dir="cw">
                                      <p:cBhvr>
                                        <p:cTn id="9" dur="1000" autoRev="1" fill="hold"/>
                                        <p:tgtEl>
                                          <p:spTgt spid="61448"/>
                                        </p:tgtEl>
                                        <p:attrNameLst>
                                          <p:attrName>fillcolor</p:attrName>
                                        </p:attrNameLst>
                                      </p:cBhvr>
                                      <p:to>
                                        <a:srgbClr val="FF0000"/>
                                      </p:to>
                                    </p:animClr>
                                    <p:set>
                                      <p:cBhvr>
                                        <p:cTn id="10" dur="1000" autoRev="1" fill="hold"/>
                                        <p:tgtEl>
                                          <p:spTgt spid="61448"/>
                                        </p:tgtEl>
                                        <p:attrNameLst>
                                          <p:attrName>fill.type</p:attrName>
                                        </p:attrNameLst>
                                      </p:cBhvr>
                                      <p:to>
                                        <p:strVal val="solid"/>
                                      </p:to>
                                    </p:set>
                                    <p:set>
                                      <p:cBhvr>
                                        <p:cTn id="11" dur="1000" autoRev="1" fill="hold"/>
                                        <p:tgtEl>
                                          <p:spTgt spid="61448"/>
                                        </p:tgtEl>
                                        <p:attrNameLst>
                                          <p:attrName>fill.on</p:attrName>
                                        </p:attrNameLst>
                                      </p:cBhvr>
                                      <p:to>
                                        <p:strVal val="true"/>
                                      </p:to>
                                    </p:set>
                                  </p:childTnLst>
                                  <p:subTnLst>
                                    <p:audio>
                                      <p:cMediaNode>
                                        <p:cTn display="0" masterRel="sameClick">
                                          <p:stCondLst>
                                            <p:cond evt="begin" delay="0">
                                              <p:tn val="7"/>
                                            </p:cond>
                                          </p:stCondLst>
                                          <p:endCondLst>
                                            <p:cond evt="onStopAudio" delay="0">
                                              <p:tgtEl>
                                                <p:sldTgt/>
                                              </p:tgtEl>
                                            </p:cond>
                                          </p:endCondLst>
                                        </p:cTn>
                                        <p:tgtEl>
                                          <p:sndTgt r:embed="rId3" name="PhamThanhThao---MaiTruongMenY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P spid="6144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80621"/>
            <a:ext cx="8686800" cy="5693866"/>
          </a:xfrm>
          <a:prstGeom prst="rect">
            <a:avLst/>
          </a:prstGeom>
          <a:noFill/>
        </p:spPr>
        <p:txBody>
          <a:bodyPr wrap="square" rtlCol="0">
            <a:spAutoFit/>
          </a:bodyPr>
          <a:lstStyle/>
          <a:p>
            <a:pPr algn="just"/>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Bước</a:t>
            </a:r>
            <a:r>
              <a:rPr lang="en-US" sz="2600" dirty="0" smtClean="0">
                <a:latin typeface="Times New Roman" pitchFamily="18" charset="0"/>
                <a:cs typeface="Times New Roman" pitchFamily="18" charset="0"/>
              </a:rPr>
              <a:t> 2: </a:t>
            </a:r>
            <a:r>
              <a:rPr lang="en-US" sz="2600" dirty="0" err="1" smtClean="0">
                <a:latin typeface="Times New Roman" pitchFamily="18" charset="0"/>
                <a:cs typeface="Times New Roman" pitchFamily="18" charset="0"/>
              </a:rPr>
              <a:t>Tăng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cường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giao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tiếp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giữa</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cô</a:t>
            </a:r>
            <a:r>
              <a:rPr lang="en-US" sz="2600" dirty="0" smtClean="0">
                <a:latin typeface="Times New Roman" pitchFamily="18" charset="0"/>
                <a:cs typeface="Times New Roman" pitchFamily="18" charset="0"/>
              </a:rPr>
              <a:t> -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sinh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tiếp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thu</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bài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chậm</a:t>
            </a:r>
            <a:r>
              <a:rPr lang="en-US" sz="2600" dirty="0" smtClean="0">
                <a:latin typeface="Times New Roman" pitchFamily="18" charset="0"/>
                <a:cs typeface="Times New Roman" pitchFamily="18" charset="0"/>
              </a:rPr>
              <a:t> - </a:t>
            </a:r>
            <a:r>
              <a:rPr lang="en-US" sz="2600" dirty="0" err="1" smtClean="0">
                <a:latin typeface="Times New Roman" pitchFamily="18" charset="0"/>
                <a:cs typeface="Times New Roman" pitchFamily="18" charset="0"/>
              </a:rPr>
              <a:t>các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bạn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trong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lớp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Sử</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dụng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làm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mẫu</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kết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hợp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dùng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giao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tiếp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Việc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làm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mẫu</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tôi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cùng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các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sinh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đóng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vai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làm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mẫu</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tình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huống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để</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sinh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làm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theo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Đối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với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sinh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tiếp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thu</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bài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chậm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trong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tập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vấn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để</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giao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tiếp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cũng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hạn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chế</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nên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mỗi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khi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giảng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các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dạng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toán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mới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hoặc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bài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tập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trả</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lời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câu</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hỏi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theo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nội</a:t>
            </a:r>
            <a:r>
              <a:rPr lang="en-US" sz="2600" dirty="0" smtClean="0">
                <a:latin typeface="Times New Roman" pitchFamily="18" charset="0"/>
                <a:cs typeface="Times New Roman" pitchFamily="18" charset="0"/>
              </a:rPr>
              <a:t> dung </a:t>
            </a:r>
            <a:r>
              <a:rPr lang="en-US" sz="2600" dirty="0" err="1" smtClean="0">
                <a:latin typeface="Times New Roman" pitchFamily="18" charset="0"/>
                <a:cs typeface="Times New Roman" pitchFamily="18" charset="0"/>
              </a:rPr>
              <a:t>bài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tôi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hỏi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đáp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đơn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giản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các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em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Tạo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tình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huống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giao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tiếp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giữa</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cô</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và</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trò</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trò</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với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trò</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Tìm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trợ</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giúp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từ</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chính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sinh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Những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nội</a:t>
            </a:r>
            <a:r>
              <a:rPr lang="en-US" sz="2600" dirty="0" smtClean="0">
                <a:latin typeface="Times New Roman" pitchFamily="18" charset="0"/>
                <a:cs typeface="Times New Roman" pitchFamily="18" charset="0"/>
              </a:rPr>
              <a:t> dung </a:t>
            </a:r>
            <a:r>
              <a:rPr lang="en-US" sz="2600" dirty="0" err="1" smtClean="0">
                <a:latin typeface="Times New Roman" pitchFamily="18" charset="0"/>
                <a:cs typeface="Times New Roman" pitchFamily="18" charset="0"/>
              </a:rPr>
              <a:t>đơn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giản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dễ</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đánh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giá</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tôi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nhờ</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hỗ</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trợ</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tập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từ</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bạn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cùng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nhóm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của</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các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em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sinh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tốt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giao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tiếp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tốt</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được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luân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phiên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xếp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cạnh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những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sinh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này</a:t>
            </a:r>
            <a:r>
              <a:rPr lang="en-US" sz="2600" dirty="0" smtClean="0">
                <a:latin typeface="Times New Roman" pitchFamily="18" charset="0"/>
                <a:cs typeface="Times New Roman" pitchFamily="18" charset="0"/>
              </a:rPr>
              <a:t>. Theo </a:t>
            </a:r>
            <a:r>
              <a:rPr lang="en-US" sz="2600" dirty="0" err="1" smtClean="0">
                <a:latin typeface="Times New Roman" pitchFamily="18" charset="0"/>
                <a:cs typeface="Times New Roman" pitchFamily="18" charset="0"/>
              </a:rPr>
              <a:t>sự</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luân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phiên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đó</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các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em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được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làm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quen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và</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tự</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tập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các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bạn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trong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lớp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xây</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dựng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tình</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cảm</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bạn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bè</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mối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quan</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hệ</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giao</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tiếp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cộng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đồng</a:t>
            </a:r>
            <a:r>
              <a:rPr lang="en-US" sz="2600" dirty="0" smtClean="0">
                <a:latin typeface="Times New Roman" pitchFamily="18" charset="0"/>
                <a:cs typeface="Times New Roman" pitchFamily="18" charset="0"/>
              </a:rPr>
              <a:t> ở </a:t>
            </a:r>
            <a:r>
              <a:rPr lang="en-US" sz="2600" dirty="0" err="1" smtClean="0">
                <a:latin typeface="Times New Roman" pitchFamily="18" charset="0"/>
                <a:cs typeface="Times New Roman" pitchFamily="18" charset="0"/>
              </a:rPr>
              <a:t>môi</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trường</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lớp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học</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tập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hợp</a:t>
            </a:r>
            <a:r>
              <a:rPr lang="en-US" sz="2600" dirty="0" smtClean="0">
                <a:latin typeface="Times New Roman" pitchFamily="18" charset="0"/>
                <a:cs typeface="Times New Roman" pitchFamily="18" charset="0"/>
              </a:rPr>
              <a:t> </a:t>
            </a:r>
            <a:r>
              <a:rPr lang="en-US" sz="2600" dirty="0" err="1" smtClean="0">
                <a:latin typeface="Times New Roman" pitchFamily="18" charset="0"/>
                <a:cs typeface="Times New Roman" pitchFamily="18" charset="0"/>
              </a:rPr>
              <a:t>tác</a:t>
            </a:r>
            <a:r>
              <a:rPr lang="en-US" sz="2600" dirty="0" smtClean="0">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
        <p:nvSpPr>
          <p:cNvPr id="3" name="TextBox 2"/>
          <p:cNvSpPr txBox="1"/>
          <p:nvPr/>
        </p:nvSpPr>
        <p:spPr>
          <a:xfrm>
            <a:off x="381000" y="133350"/>
            <a:ext cx="8382000" cy="461665"/>
          </a:xfrm>
          <a:prstGeom prst="rect">
            <a:avLst/>
          </a:prstGeom>
          <a:noFill/>
        </p:spPr>
        <p:txBody>
          <a:bodyPr wrap="square" rtlCol="0">
            <a:spAutoFit/>
          </a:bodyPr>
          <a:lstStyle/>
          <a:p>
            <a:pPr algn="ctr"/>
            <a:r>
              <a:rPr lang="vi-VN" sz="2400" b="1" dirty="0" smtClean="0">
                <a:solidFill>
                  <a:schemeClr val="accent6"/>
                </a:solidFill>
                <a:latin typeface="Times New Roman" pitchFamily="18" charset="0"/>
                <a:cs typeface="Times New Roman" pitchFamily="18" charset="0"/>
              </a:rPr>
              <a:t>III. NỘI DUNG VÀ CÁCH THỨC THỰC HIỆN BIỆN PHÁP</a:t>
            </a:r>
            <a:endParaRPr lang="en-US" sz="2400" b="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1934945736"/>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798016"/>
            <a:ext cx="8686800" cy="4832092"/>
          </a:xfrm>
          <a:prstGeom prst="rect">
            <a:avLst/>
          </a:prstGeom>
          <a:noFill/>
        </p:spPr>
        <p:txBody>
          <a:bodyPr wrap="square" rtlCol="0">
            <a:spAutoFit/>
          </a:bodyPr>
          <a:lstStyle/>
          <a:p>
            <a:pPr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Bước</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Tăng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hỗ</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sóc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vấn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gặp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toán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chậm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chậm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chậm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lỗi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hướng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sóc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hỗ</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hướng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dẫn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sóc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trò</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chuyện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đặt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trò</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chuyện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tâm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gũi</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cháu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còn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thốn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cảm</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3" name="TextBox 2"/>
          <p:cNvSpPr txBox="1"/>
          <p:nvPr/>
        </p:nvSpPr>
        <p:spPr>
          <a:xfrm>
            <a:off x="381000" y="224135"/>
            <a:ext cx="8382000" cy="461665"/>
          </a:xfrm>
          <a:prstGeom prst="rect">
            <a:avLst/>
          </a:prstGeom>
          <a:noFill/>
        </p:spPr>
        <p:txBody>
          <a:bodyPr wrap="square" rtlCol="0">
            <a:spAutoFit/>
          </a:bodyPr>
          <a:lstStyle/>
          <a:p>
            <a:pPr algn="ctr"/>
            <a:r>
              <a:rPr lang="vi-VN" sz="2400" b="1" dirty="0" smtClean="0">
                <a:solidFill>
                  <a:schemeClr val="accent6"/>
                </a:solidFill>
                <a:latin typeface="Times New Roman" pitchFamily="18" charset="0"/>
                <a:cs typeface="Times New Roman" pitchFamily="18" charset="0"/>
              </a:rPr>
              <a:t>III. NỘI DUNG VÀ CÁCH THỨC THỰC HIỆN BIỆN PHÁP</a:t>
            </a:r>
            <a:endParaRPr lang="en-US" sz="2400" b="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467216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609600"/>
            <a:ext cx="8382000" cy="6124754"/>
          </a:xfrm>
          <a:prstGeom prst="rect">
            <a:avLst/>
          </a:prstGeom>
          <a:noFill/>
        </p:spPr>
        <p:txBody>
          <a:bodyPr wrap="square" rtlCol="0">
            <a:spAutoFit/>
          </a:bodyPr>
          <a:lstStyle/>
          <a:p>
            <a:pPr algn="just"/>
            <a:r>
              <a:rPr lang="en-US" sz="2800" b="1" dirty="0" smtClean="0">
                <a:solidFill>
                  <a:srgbClr val="7030A0"/>
                </a:solidFill>
                <a:latin typeface="Times New Roman" pitchFamily="18" charset="0"/>
                <a:cs typeface="Times New Roman" pitchFamily="18" charset="0"/>
              </a:rPr>
              <a:t>1. </a:t>
            </a:r>
            <a:r>
              <a:rPr lang="en-US" sz="2800" b="1" dirty="0" err="1" smtClean="0">
                <a:solidFill>
                  <a:srgbClr val="7030A0"/>
                </a:solidFill>
                <a:latin typeface="Times New Roman" pitchFamily="18" charset="0"/>
                <a:cs typeface="Times New Roman" pitchFamily="18" charset="0"/>
              </a:rPr>
              <a:t>Kết</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quả</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đạt</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được</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sau</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khi</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áp</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dụng</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biện</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pháp</a:t>
            </a:r>
            <a:r>
              <a:rPr lang="en-US" sz="2800" b="1" dirty="0" smtClean="0">
                <a:solidFill>
                  <a:srgbClr val="7030A0"/>
                </a:solidFill>
                <a:latin typeface="Times New Roman" pitchFamily="18" charset="0"/>
                <a:cs typeface="Times New Roman" pitchFamily="18" charset="0"/>
              </a:rPr>
              <a:t>:</a:t>
            </a:r>
          </a:p>
          <a:p>
            <a:pPr algn="just"/>
            <a:r>
              <a:rPr lang="en-US" sz="2800" dirty="0" smtClean="0">
                <a:latin typeface="Times New Roman" pitchFamily="18" charset="0"/>
                <a:cs typeface="Times New Roman" pitchFamily="18" charset="0"/>
              </a:rPr>
              <a:t>     Qua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An, Y Sa </a:t>
            </a:r>
            <a:r>
              <a:rPr lang="en-US" sz="2800" dirty="0" err="1" smtClean="0">
                <a:latin typeface="Times New Roman" pitchFamily="18" charset="0"/>
                <a:cs typeface="Times New Roman" pitchFamily="18" charset="0"/>
              </a:rPr>
              <a:t>Zan</a:t>
            </a:r>
            <a:r>
              <a:rPr lang="en-US" sz="2800" dirty="0" smtClean="0">
                <a:latin typeface="Times New Roman" pitchFamily="18" charset="0"/>
                <a:cs typeface="Times New Roman" pitchFamily="18" charset="0"/>
              </a:rPr>
              <a:t>, H </a:t>
            </a:r>
            <a:r>
              <a:rPr lang="en-US" sz="2800" dirty="0" err="1" smtClean="0">
                <a:latin typeface="Times New Roman" pitchFamily="18" charset="0"/>
                <a:cs typeface="Times New Roman" pitchFamily="18" charset="0"/>
              </a:rPr>
              <a:t>Jat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Phúc</a:t>
            </a:r>
            <a:r>
              <a:rPr lang="en-US" sz="2800" dirty="0" smtClean="0">
                <a:latin typeface="Times New Roman" pitchFamily="18" charset="0"/>
                <a:cs typeface="Times New Roman" pitchFamily="18" charset="0"/>
              </a:rPr>
              <a:t>, H An </a:t>
            </a:r>
            <a:r>
              <a:rPr lang="en-US" sz="2800" dirty="0" err="1" smtClean="0">
                <a:latin typeface="Times New Roman" pitchFamily="18" charset="0"/>
                <a:cs typeface="Times New Roman" pitchFamily="18" charset="0"/>
              </a:rPr>
              <a:t>Đa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rõ</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rệt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nhút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chịu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còn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lỗi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chữ</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nhớ</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kỳ</a:t>
            </a:r>
            <a:r>
              <a:rPr lang="en-US" sz="2800" dirty="0" smtClean="0">
                <a:latin typeface="Times New Roman" pitchFamily="18" charset="0"/>
                <a:cs typeface="Times New Roman" pitchFamily="18" charset="0"/>
              </a:rPr>
              <a:t> 1,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còn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chậm</a:t>
            </a:r>
            <a:r>
              <a:rPr lang="en-US" sz="2800" dirty="0" smtClean="0">
                <a:latin typeface="Times New Roman" pitchFamily="18" charset="0"/>
                <a:cs typeface="Times New Roman" pitchFamily="18" charset="0"/>
              </a:rPr>
              <a:t> so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tốt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toán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bản</a:t>
            </a:r>
            <a:r>
              <a:rPr lang="en-US" sz="2800" dirty="0" smtClean="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trở</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gũi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cô</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cô</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luôn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vui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vẻ</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a:t>
            </a:r>
          </a:p>
          <a:p>
            <a:pPr algn="just"/>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5" name="TextBox 4"/>
          <p:cNvSpPr txBox="1"/>
          <p:nvPr/>
        </p:nvSpPr>
        <p:spPr>
          <a:xfrm>
            <a:off x="1524000" y="117187"/>
            <a:ext cx="5867400" cy="461665"/>
          </a:xfrm>
          <a:prstGeom prst="rect">
            <a:avLst/>
          </a:prstGeom>
          <a:noFill/>
        </p:spPr>
        <p:txBody>
          <a:bodyPr wrap="square" rtlCol="0">
            <a:spAutoFit/>
          </a:bodyPr>
          <a:lstStyle/>
          <a:p>
            <a:pPr algn="ctr"/>
            <a:r>
              <a:rPr lang="vi-VN" sz="2400" b="1" dirty="0" smtClean="0">
                <a:solidFill>
                  <a:schemeClr val="accent6"/>
                </a:solidFill>
                <a:latin typeface="Times New Roman" pitchFamily="18" charset="0"/>
                <a:cs typeface="Times New Roman" pitchFamily="18" charset="0"/>
              </a:rPr>
              <a:t>IV. KẾT QUẢ ĐẠT ĐƯỢC</a:t>
            </a:r>
            <a:endParaRPr lang="en-US" sz="2400" b="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10206380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1066800"/>
            <a:ext cx="5562600" cy="369332"/>
          </a:xfrm>
          <a:prstGeom prst="rect">
            <a:avLst/>
          </a:prstGeom>
          <a:noFill/>
        </p:spPr>
        <p:txBody>
          <a:bodyPr wrap="square" rtlCol="0">
            <a:spAutoFit/>
          </a:bodyPr>
          <a:lstStyle/>
          <a:p>
            <a:endParaRPr lang="en-US" dirty="0"/>
          </a:p>
        </p:txBody>
      </p:sp>
      <p:sp>
        <p:nvSpPr>
          <p:cNvPr id="8" name="TextBox 7"/>
          <p:cNvSpPr txBox="1"/>
          <p:nvPr/>
        </p:nvSpPr>
        <p:spPr>
          <a:xfrm>
            <a:off x="152400" y="771525"/>
            <a:ext cx="7162800" cy="430887"/>
          </a:xfrm>
          <a:prstGeom prst="rect">
            <a:avLst/>
          </a:prstGeom>
          <a:noFill/>
        </p:spPr>
        <p:txBody>
          <a:bodyPr wrap="square" rtlCol="0">
            <a:spAutoFit/>
          </a:bodyPr>
          <a:lstStyle/>
          <a:p>
            <a:pPr algn="just"/>
            <a:r>
              <a:rPr lang="en-US" sz="2200" b="1" dirty="0" smtClean="0">
                <a:solidFill>
                  <a:srgbClr val="7030A0"/>
                </a:solidFill>
                <a:latin typeface="Times New Roman" pitchFamily="18" charset="0"/>
                <a:cs typeface="Times New Roman" pitchFamily="18" charset="0"/>
              </a:rPr>
              <a:t>2. </a:t>
            </a:r>
            <a:r>
              <a:rPr lang="en-US" sz="2200" b="1" dirty="0" err="1" smtClean="0">
                <a:solidFill>
                  <a:srgbClr val="7030A0"/>
                </a:solidFill>
                <a:latin typeface="Times New Roman" pitchFamily="18" charset="0"/>
                <a:cs typeface="Times New Roman" pitchFamily="18" charset="0"/>
              </a:rPr>
              <a:t>Dưới</a:t>
            </a:r>
            <a:r>
              <a:rPr lang="en-US" sz="2200" b="1" dirty="0" smtClean="0">
                <a:solidFill>
                  <a:srgbClr val="7030A0"/>
                </a:solidFill>
                <a:latin typeface="Times New Roman" pitchFamily="18" charset="0"/>
                <a:cs typeface="Times New Roman" pitchFamily="18" charset="0"/>
              </a:rPr>
              <a:t> </a:t>
            </a:r>
            <a:r>
              <a:rPr lang="en-US" sz="2200" b="1" dirty="0" err="1" smtClean="0">
                <a:solidFill>
                  <a:srgbClr val="7030A0"/>
                </a:solidFill>
                <a:latin typeface="Times New Roman" pitchFamily="18" charset="0"/>
                <a:cs typeface="Times New Roman" pitchFamily="18" charset="0"/>
              </a:rPr>
              <a:t>đây</a:t>
            </a:r>
            <a:r>
              <a:rPr lang="en-US" sz="2200" b="1" dirty="0" smtClean="0">
                <a:solidFill>
                  <a:srgbClr val="7030A0"/>
                </a:solidFill>
                <a:latin typeface="Times New Roman" pitchFamily="18" charset="0"/>
                <a:cs typeface="Times New Roman" pitchFamily="18" charset="0"/>
              </a:rPr>
              <a:t> </a:t>
            </a:r>
            <a:r>
              <a:rPr lang="en-US" sz="2200" b="1" dirty="0" err="1" smtClean="0">
                <a:solidFill>
                  <a:srgbClr val="7030A0"/>
                </a:solidFill>
                <a:latin typeface="Times New Roman" pitchFamily="18" charset="0"/>
                <a:cs typeface="Times New Roman" pitchFamily="18" charset="0"/>
              </a:rPr>
              <a:t>là</a:t>
            </a:r>
            <a:r>
              <a:rPr lang="en-US" sz="2200" b="1" dirty="0" smtClean="0">
                <a:solidFill>
                  <a:srgbClr val="7030A0"/>
                </a:solidFill>
                <a:latin typeface="Times New Roman" pitchFamily="18" charset="0"/>
                <a:cs typeface="Times New Roman" pitchFamily="18" charset="0"/>
              </a:rPr>
              <a:t> </a:t>
            </a:r>
            <a:r>
              <a:rPr lang="en-US" sz="2200" b="1" dirty="0" err="1" smtClean="0">
                <a:solidFill>
                  <a:srgbClr val="7030A0"/>
                </a:solidFill>
                <a:latin typeface="Times New Roman" pitchFamily="18" charset="0"/>
                <a:cs typeface="Times New Roman" pitchFamily="18" charset="0"/>
              </a:rPr>
              <a:t>bảng</a:t>
            </a:r>
            <a:r>
              <a:rPr lang="en-US" sz="2200" b="1" dirty="0" smtClean="0">
                <a:solidFill>
                  <a:srgbClr val="7030A0"/>
                </a:solidFill>
                <a:latin typeface="Times New Roman" pitchFamily="18" charset="0"/>
                <a:cs typeface="Times New Roman" pitchFamily="18" charset="0"/>
              </a:rPr>
              <a:t> so </a:t>
            </a:r>
            <a:r>
              <a:rPr lang="en-US" sz="2200" b="1" dirty="0" err="1" smtClean="0">
                <a:solidFill>
                  <a:srgbClr val="7030A0"/>
                </a:solidFill>
                <a:latin typeface="Times New Roman" pitchFamily="18" charset="0"/>
                <a:cs typeface="Times New Roman" pitchFamily="18" charset="0"/>
              </a:rPr>
              <a:t>sánh</a:t>
            </a:r>
            <a:r>
              <a:rPr lang="en-US" sz="2200" b="1" dirty="0" smtClean="0">
                <a:solidFill>
                  <a:srgbClr val="7030A0"/>
                </a:solidFill>
                <a:latin typeface="Times New Roman" pitchFamily="18" charset="0"/>
                <a:cs typeface="Times New Roman" pitchFamily="18" charset="0"/>
              </a:rPr>
              <a:t> </a:t>
            </a:r>
            <a:r>
              <a:rPr lang="en-US" sz="2200" b="1" dirty="0" err="1" smtClean="0">
                <a:solidFill>
                  <a:srgbClr val="7030A0"/>
                </a:solidFill>
                <a:latin typeface="Times New Roman" pitchFamily="18" charset="0"/>
                <a:cs typeface="Times New Roman" pitchFamily="18" charset="0"/>
              </a:rPr>
              <a:t>kết</a:t>
            </a:r>
            <a:r>
              <a:rPr lang="en-US" sz="2200" b="1" dirty="0" smtClean="0">
                <a:solidFill>
                  <a:srgbClr val="7030A0"/>
                </a:solidFill>
                <a:latin typeface="Times New Roman" pitchFamily="18" charset="0"/>
                <a:cs typeface="Times New Roman" pitchFamily="18" charset="0"/>
              </a:rPr>
              <a:t> </a:t>
            </a:r>
            <a:r>
              <a:rPr lang="en-US" sz="2200" b="1" dirty="0" err="1" smtClean="0">
                <a:solidFill>
                  <a:srgbClr val="7030A0"/>
                </a:solidFill>
                <a:latin typeface="Times New Roman" pitchFamily="18" charset="0"/>
                <a:cs typeface="Times New Roman" pitchFamily="18" charset="0"/>
              </a:rPr>
              <a:t>quả</a:t>
            </a:r>
            <a:r>
              <a:rPr lang="en-US" sz="2200" b="1" dirty="0" smtClean="0">
                <a:solidFill>
                  <a:srgbClr val="7030A0"/>
                </a:solidFill>
                <a:latin typeface="Times New Roman" pitchFamily="18" charset="0"/>
                <a:cs typeface="Times New Roman" pitchFamily="18" charset="0"/>
              </a:rPr>
              <a:t> </a:t>
            </a:r>
            <a:r>
              <a:rPr lang="en-US" sz="2200" b="1" dirty="0" err="1" smtClean="0">
                <a:solidFill>
                  <a:srgbClr val="7030A0"/>
                </a:solidFill>
                <a:latin typeface="Times New Roman" pitchFamily="18" charset="0"/>
                <a:cs typeface="Times New Roman" pitchFamily="18" charset="0"/>
              </a:rPr>
              <a:t>giáo</a:t>
            </a:r>
            <a:r>
              <a:rPr lang="en-US" sz="2200" b="1" dirty="0" smtClean="0">
                <a:solidFill>
                  <a:srgbClr val="7030A0"/>
                </a:solidFill>
                <a:latin typeface="Times New Roman" pitchFamily="18" charset="0"/>
                <a:cs typeface="Times New Roman" pitchFamily="18" charset="0"/>
              </a:rPr>
              <a:t> </a:t>
            </a:r>
            <a:r>
              <a:rPr lang="en-US" sz="2200" b="1" dirty="0" err="1" smtClean="0">
                <a:solidFill>
                  <a:srgbClr val="7030A0"/>
                </a:solidFill>
                <a:latin typeface="Times New Roman" pitchFamily="18" charset="0"/>
                <a:cs typeface="Times New Roman" pitchFamily="18" charset="0"/>
              </a:rPr>
              <a:t>dục</a:t>
            </a:r>
            <a:r>
              <a:rPr lang="en-US" sz="2200" b="1" dirty="0" smtClean="0">
                <a:solidFill>
                  <a:srgbClr val="7030A0"/>
                </a:solidFill>
                <a:latin typeface="Times New Roman" pitchFamily="18" charset="0"/>
                <a:cs typeface="Times New Roman" pitchFamily="18" charset="0"/>
              </a:rPr>
              <a:t> </a:t>
            </a:r>
            <a:r>
              <a:rPr lang="en-US" sz="2200" b="1" dirty="0" err="1" smtClean="0">
                <a:solidFill>
                  <a:srgbClr val="7030A0"/>
                </a:solidFill>
                <a:latin typeface="Times New Roman" pitchFamily="18" charset="0"/>
                <a:cs typeface="Times New Roman" pitchFamily="18" charset="0"/>
              </a:rPr>
              <a:t>của</a:t>
            </a:r>
            <a:r>
              <a:rPr lang="en-US" sz="2200" b="1" dirty="0" smtClean="0">
                <a:solidFill>
                  <a:srgbClr val="7030A0"/>
                </a:solidFill>
                <a:latin typeface="Times New Roman" pitchFamily="18" charset="0"/>
                <a:cs typeface="Times New Roman" pitchFamily="18" charset="0"/>
              </a:rPr>
              <a:t> </a:t>
            </a:r>
            <a:r>
              <a:rPr lang="en-US" sz="2200" b="1" dirty="0" err="1" smtClean="0">
                <a:solidFill>
                  <a:srgbClr val="7030A0"/>
                </a:solidFill>
                <a:latin typeface="Times New Roman" pitchFamily="18" charset="0"/>
                <a:cs typeface="Times New Roman" pitchFamily="18" charset="0"/>
              </a:rPr>
              <a:t>học</a:t>
            </a:r>
            <a:r>
              <a:rPr lang="en-US" sz="2200" b="1" dirty="0" smtClean="0">
                <a:solidFill>
                  <a:srgbClr val="7030A0"/>
                </a:solidFill>
                <a:latin typeface="Times New Roman" pitchFamily="18" charset="0"/>
                <a:cs typeface="Times New Roman" pitchFamily="18" charset="0"/>
              </a:rPr>
              <a:t> </a:t>
            </a:r>
            <a:r>
              <a:rPr lang="en-US" sz="2200" b="1" dirty="0" err="1" smtClean="0">
                <a:solidFill>
                  <a:srgbClr val="7030A0"/>
                </a:solidFill>
                <a:latin typeface="Times New Roman" pitchFamily="18" charset="0"/>
                <a:cs typeface="Times New Roman" pitchFamily="18" charset="0"/>
              </a:rPr>
              <a:t>sinh</a:t>
            </a:r>
            <a:r>
              <a:rPr lang="en-US" sz="2200" b="1" dirty="0" smtClean="0">
                <a:solidFill>
                  <a:srgbClr val="7030A0"/>
                </a:solidFill>
                <a:latin typeface="Times New Roman" pitchFamily="18" charset="0"/>
                <a:cs typeface="Times New Roman" pitchFamily="18" charset="0"/>
              </a:rPr>
              <a:t>:</a:t>
            </a:r>
          </a:p>
        </p:txBody>
      </p:sp>
      <p:sp>
        <p:nvSpPr>
          <p:cNvPr id="10" name="Title 1"/>
          <p:cNvSpPr txBox="1">
            <a:spLocks/>
          </p:cNvSpPr>
          <p:nvPr/>
        </p:nvSpPr>
        <p:spPr>
          <a:xfrm>
            <a:off x="457200" y="8382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dirty="0">
              <a:solidFill>
                <a:srgbClr val="FF0000"/>
              </a:solidFill>
              <a:latin typeface="Times New Roman" pitchFamily="18" charset="0"/>
              <a:cs typeface="Times New Roman" pitchFamily="18" charset="0"/>
            </a:endParaRPr>
          </a:p>
        </p:txBody>
      </p:sp>
      <p:sp>
        <p:nvSpPr>
          <p:cNvPr id="7" name="Rectangle 6"/>
          <p:cNvSpPr/>
          <p:nvPr/>
        </p:nvSpPr>
        <p:spPr>
          <a:xfrm>
            <a:off x="2522125" y="190500"/>
            <a:ext cx="3775842" cy="461665"/>
          </a:xfrm>
          <a:prstGeom prst="rect">
            <a:avLst/>
          </a:prstGeom>
        </p:spPr>
        <p:txBody>
          <a:bodyPr wrap="none">
            <a:spAutoFit/>
          </a:bodyPr>
          <a:lstStyle/>
          <a:p>
            <a:pPr algn="ctr"/>
            <a:r>
              <a:rPr lang="vi-VN" sz="2400" b="1" dirty="0" smtClean="0">
                <a:solidFill>
                  <a:schemeClr val="accent6"/>
                </a:solidFill>
                <a:latin typeface="Times New Roman" pitchFamily="18" charset="0"/>
                <a:cs typeface="Times New Roman" pitchFamily="18" charset="0"/>
              </a:rPr>
              <a:t>IV. KẾT QUẢ ĐẠT ĐƯỢC</a:t>
            </a:r>
            <a:endParaRPr lang="en-US" sz="2400" b="1" dirty="0">
              <a:solidFill>
                <a:schemeClr val="accent6"/>
              </a:solidFill>
              <a:latin typeface="Times New Roman" pitchFamily="18"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72542300"/>
              </p:ext>
            </p:extLst>
          </p:nvPr>
        </p:nvGraphicFramePr>
        <p:xfrm>
          <a:off x="381000" y="1371600"/>
          <a:ext cx="8382000" cy="5181600"/>
        </p:xfrm>
        <a:graphic>
          <a:graphicData uri="http://schemas.openxmlformats.org/drawingml/2006/table">
            <a:tbl>
              <a:tblPr/>
              <a:tblGrid>
                <a:gridCol w="2071717"/>
                <a:gridCol w="2919238"/>
                <a:gridCol w="3200535"/>
                <a:gridCol w="190510"/>
              </a:tblGrid>
              <a:tr h="1258181">
                <a:tc>
                  <a:txBody>
                    <a:bodyPr/>
                    <a:lstStyle/>
                    <a:p>
                      <a:pPr algn="ctr">
                        <a:lnSpc>
                          <a:spcPct val="150000"/>
                        </a:lnSpc>
                        <a:spcAft>
                          <a:spcPts val="0"/>
                        </a:spcAft>
                      </a:pPr>
                      <a:r>
                        <a:rPr lang="en-US" sz="1800" b="1" dirty="0" err="1">
                          <a:latin typeface="Times New Roman" pitchFamily="18" charset="0"/>
                          <a:ea typeface="Times New Roman"/>
                          <a:cs typeface="Times New Roman" pitchFamily="18" charset="0"/>
                        </a:rPr>
                        <a:t>Họ</a:t>
                      </a:r>
                      <a:r>
                        <a:rPr lang="en-US" sz="1800" b="1" dirty="0">
                          <a:latin typeface="Times New Roman" pitchFamily="18" charset="0"/>
                          <a:ea typeface="Times New Roman"/>
                          <a:cs typeface="Times New Roman" pitchFamily="18" charset="0"/>
                        </a:rPr>
                        <a:t> </a:t>
                      </a:r>
                      <a:r>
                        <a:rPr lang="en-US" sz="1800" b="1" dirty="0" err="1">
                          <a:latin typeface="Times New Roman" pitchFamily="18" charset="0"/>
                          <a:ea typeface="Times New Roman"/>
                          <a:cs typeface="Times New Roman" pitchFamily="18" charset="0"/>
                        </a:rPr>
                        <a:t>và</a:t>
                      </a:r>
                      <a:r>
                        <a:rPr lang="en-US" sz="1800" b="1" dirty="0">
                          <a:latin typeface="Times New Roman" pitchFamily="18" charset="0"/>
                          <a:ea typeface="Times New Roman"/>
                          <a:cs typeface="Times New Roman" pitchFamily="18" charset="0"/>
                        </a:rPr>
                        <a:t> </a:t>
                      </a:r>
                      <a:r>
                        <a:rPr lang="en-US" sz="1800" b="1" dirty="0" err="1">
                          <a:latin typeface="Times New Roman" pitchFamily="18" charset="0"/>
                          <a:ea typeface="Times New Roman"/>
                          <a:cs typeface="Times New Roman" pitchFamily="18" charset="0"/>
                        </a:rPr>
                        <a:t>tên</a:t>
                      </a:r>
                      <a:endParaRPr lang="en-US" sz="1800" dirty="0">
                        <a:latin typeface="Times New Roman" pitchFamily="18" charset="0"/>
                        <a:ea typeface="Times New Roman"/>
                        <a:cs typeface="Times New Roman" pitchFamily="18" charset="0"/>
                      </a:endParaRPr>
                    </a:p>
                  </a:txBody>
                  <a:tcPr marL="64379" marR="64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b="1" dirty="0" err="1">
                          <a:latin typeface="Times New Roman" pitchFamily="18" charset="0"/>
                          <a:ea typeface="Times New Roman"/>
                          <a:cs typeface="Times New Roman" pitchFamily="18" charset="0"/>
                        </a:rPr>
                        <a:t>Biểu</a:t>
                      </a:r>
                      <a:r>
                        <a:rPr lang="en-US" sz="1800" b="1" dirty="0">
                          <a:latin typeface="Times New Roman" pitchFamily="18" charset="0"/>
                          <a:ea typeface="Times New Roman"/>
                          <a:cs typeface="Times New Roman" pitchFamily="18" charset="0"/>
                        </a:rPr>
                        <a:t> </a:t>
                      </a:r>
                      <a:r>
                        <a:rPr lang="en-US" sz="1800" b="1" dirty="0" err="1">
                          <a:latin typeface="Times New Roman" pitchFamily="18" charset="0"/>
                          <a:ea typeface="Times New Roman"/>
                          <a:cs typeface="Times New Roman" pitchFamily="18" charset="0"/>
                        </a:rPr>
                        <a:t>hiện</a:t>
                      </a:r>
                      <a:r>
                        <a:rPr lang="en-US" sz="1800" b="1" dirty="0">
                          <a:latin typeface="Times New Roman" pitchFamily="18" charset="0"/>
                          <a:ea typeface="Times New Roman"/>
                          <a:cs typeface="Times New Roman" pitchFamily="18" charset="0"/>
                        </a:rPr>
                        <a:t> </a:t>
                      </a:r>
                      <a:r>
                        <a:rPr lang="en-US" sz="1800" b="1" dirty="0" err="1">
                          <a:latin typeface="Times New Roman" pitchFamily="18" charset="0"/>
                          <a:ea typeface="Times New Roman"/>
                          <a:cs typeface="Times New Roman" pitchFamily="18" charset="0"/>
                        </a:rPr>
                        <a:t>chậm</a:t>
                      </a:r>
                      <a:endParaRPr lang="en-US" sz="1800" dirty="0">
                        <a:latin typeface="Times New Roman" pitchFamily="18" charset="0"/>
                        <a:ea typeface="Times New Roman"/>
                        <a:cs typeface="Times New Roman" pitchFamily="18" charset="0"/>
                      </a:endParaRPr>
                    </a:p>
                  </a:txBody>
                  <a:tcPr marL="64379" marR="64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b="1" dirty="0" err="1">
                          <a:latin typeface="Times New Roman" pitchFamily="18" charset="0"/>
                          <a:ea typeface="Times New Roman"/>
                          <a:cs typeface="Times New Roman" pitchFamily="18" charset="0"/>
                        </a:rPr>
                        <a:t>Kết</a:t>
                      </a:r>
                      <a:r>
                        <a:rPr lang="en-US" sz="1800" b="1" dirty="0">
                          <a:latin typeface="Times New Roman" pitchFamily="18" charset="0"/>
                          <a:ea typeface="Times New Roman"/>
                          <a:cs typeface="Times New Roman" pitchFamily="18" charset="0"/>
                        </a:rPr>
                        <a:t> </a:t>
                      </a:r>
                      <a:r>
                        <a:rPr lang="en-US" sz="1800" b="1" dirty="0" err="1">
                          <a:latin typeface="Times New Roman" pitchFamily="18" charset="0"/>
                          <a:ea typeface="Times New Roman"/>
                          <a:cs typeface="Times New Roman" pitchFamily="18" charset="0"/>
                        </a:rPr>
                        <a:t>quả</a:t>
                      </a:r>
                      <a:r>
                        <a:rPr lang="en-US" sz="1800" b="1" dirty="0">
                          <a:latin typeface="Times New Roman" pitchFamily="18" charset="0"/>
                          <a:ea typeface="Times New Roman"/>
                          <a:cs typeface="Times New Roman" pitchFamily="18" charset="0"/>
                        </a:rPr>
                        <a:t> </a:t>
                      </a:r>
                      <a:r>
                        <a:rPr lang="en-US" sz="1800" b="1" dirty="0" err="1">
                          <a:latin typeface="Times New Roman" pitchFamily="18" charset="0"/>
                          <a:ea typeface="Times New Roman"/>
                          <a:cs typeface="Times New Roman" pitchFamily="18" charset="0"/>
                        </a:rPr>
                        <a:t>sau</a:t>
                      </a:r>
                      <a:r>
                        <a:rPr lang="en-US" sz="1800" b="1" dirty="0">
                          <a:latin typeface="Times New Roman" pitchFamily="18" charset="0"/>
                          <a:ea typeface="Times New Roman"/>
                          <a:cs typeface="Times New Roman" pitchFamily="18" charset="0"/>
                        </a:rPr>
                        <a:t> </a:t>
                      </a:r>
                      <a:r>
                        <a:rPr lang="en-US" sz="1800" b="1" dirty="0" err="1">
                          <a:latin typeface="Times New Roman" pitchFamily="18" charset="0"/>
                          <a:ea typeface="Times New Roman"/>
                          <a:cs typeface="Times New Roman" pitchFamily="18" charset="0"/>
                        </a:rPr>
                        <a:t>khi</a:t>
                      </a:r>
                      <a:r>
                        <a:rPr lang="en-US" sz="1800" b="1" dirty="0">
                          <a:latin typeface="Times New Roman" pitchFamily="18" charset="0"/>
                          <a:ea typeface="Times New Roman"/>
                          <a:cs typeface="Times New Roman" pitchFamily="18" charset="0"/>
                        </a:rPr>
                        <a:t> </a:t>
                      </a:r>
                      <a:endParaRPr lang="en-US" sz="1800" dirty="0">
                        <a:latin typeface="Times New Roman" pitchFamily="18" charset="0"/>
                        <a:ea typeface="Times New Roman"/>
                        <a:cs typeface="Times New Roman" pitchFamily="18" charset="0"/>
                      </a:endParaRPr>
                    </a:p>
                    <a:p>
                      <a:pPr algn="ctr">
                        <a:lnSpc>
                          <a:spcPct val="150000"/>
                        </a:lnSpc>
                        <a:spcAft>
                          <a:spcPts val="0"/>
                        </a:spcAft>
                      </a:pPr>
                      <a:r>
                        <a:rPr lang="en-US" sz="1800" b="1" dirty="0" err="1">
                          <a:latin typeface="Times New Roman" pitchFamily="18" charset="0"/>
                          <a:ea typeface="Times New Roman"/>
                          <a:cs typeface="Times New Roman" pitchFamily="18" charset="0"/>
                        </a:rPr>
                        <a:t>tác</a:t>
                      </a:r>
                      <a:r>
                        <a:rPr lang="en-US" sz="1800" b="1" dirty="0">
                          <a:latin typeface="Times New Roman" pitchFamily="18" charset="0"/>
                          <a:ea typeface="Times New Roman"/>
                          <a:cs typeface="Times New Roman" pitchFamily="18" charset="0"/>
                        </a:rPr>
                        <a:t> </a:t>
                      </a:r>
                      <a:r>
                        <a:rPr lang="en-US" sz="1800" b="1" dirty="0" err="1">
                          <a:latin typeface="Times New Roman" pitchFamily="18" charset="0"/>
                          <a:ea typeface="Times New Roman"/>
                          <a:cs typeface="Times New Roman" pitchFamily="18" charset="0"/>
                        </a:rPr>
                        <a:t>động</a:t>
                      </a:r>
                      <a:r>
                        <a:rPr lang="en-US" sz="1800" b="1" dirty="0">
                          <a:latin typeface="Times New Roman" pitchFamily="18" charset="0"/>
                          <a:ea typeface="Times New Roman"/>
                          <a:cs typeface="Times New Roman" pitchFamily="18" charset="0"/>
                        </a:rPr>
                        <a:t> </a:t>
                      </a:r>
                      <a:r>
                        <a:rPr lang="en-US" sz="1800" b="1" dirty="0" err="1">
                          <a:latin typeface="Times New Roman" pitchFamily="18" charset="0"/>
                          <a:ea typeface="Times New Roman"/>
                          <a:cs typeface="Times New Roman" pitchFamily="18" charset="0"/>
                        </a:rPr>
                        <a:t>biện</a:t>
                      </a:r>
                      <a:r>
                        <a:rPr lang="en-US" sz="1800" b="1" dirty="0">
                          <a:latin typeface="Times New Roman" pitchFamily="18" charset="0"/>
                          <a:ea typeface="Times New Roman"/>
                          <a:cs typeface="Times New Roman" pitchFamily="18" charset="0"/>
                        </a:rPr>
                        <a:t> </a:t>
                      </a:r>
                      <a:r>
                        <a:rPr lang="en-US" sz="1800" b="1" dirty="0" err="1" smtClean="0">
                          <a:latin typeface="Times New Roman" pitchFamily="18" charset="0"/>
                          <a:ea typeface="Times New Roman"/>
                          <a:cs typeface="Times New Roman" pitchFamily="18" charset="0"/>
                        </a:rPr>
                        <a:t>pháp</a:t>
                      </a:r>
                      <a:endParaRPr lang="en-US" sz="1800" b="1" dirty="0" smtClean="0">
                        <a:latin typeface="Times New Roman" pitchFamily="18" charset="0"/>
                        <a:ea typeface="Times New Roman"/>
                        <a:cs typeface="Times New Roman" pitchFamily="18" charset="0"/>
                      </a:endParaRPr>
                    </a:p>
                    <a:p>
                      <a:pPr algn="ctr">
                        <a:lnSpc>
                          <a:spcPct val="150000"/>
                        </a:lnSpc>
                        <a:spcAft>
                          <a:spcPts val="0"/>
                        </a:spcAft>
                      </a:pPr>
                      <a:endParaRPr lang="en-US" sz="1800" dirty="0">
                        <a:latin typeface="Times New Roman" pitchFamily="18" charset="0"/>
                        <a:ea typeface="Times New Roman"/>
                        <a:cs typeface="Times New Roman" pitchFamily="18" charset="0"/>
                      </a:endParaRPr>
                    </a:p>
                  </a:txBody>
                  <a:tcPr marL="64379" marR="643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50000"/>
                        </a:lnSpc>
                        <a:spcAft>
                          <a:spcPts val="0"/>
                        </a:spcAft>
                      </a:pPr>
                      <a:endParaRPr lang="en-US" sz="1000">
                        <a:latin typeface="Calibri"/>
                        <a:ea typeface="Times New Roman"/>
                      </a:endParaRPr>
                    </a:p>
                  </a:txBody>
                  <a:tcPr marL="64379" marR="64379" marT="0" marB="0">
                    <a:lnL w="12700" cap="flat" cmpd="sng" algn="ctr">
                      <a:solidFill>
                        <a:srgbClr val="000000"/>
                      </a:solidFill>
                      <a:prstDash val="solid"/>
                      <a:round/>
                      <a:headEnd type="none" w="med" len="med"/>
                      <a:tailEnd type="none" w="med" len="med"/>
                    </a:lnL>
                    <a:lnR>
                      <a:noFill/>
                    </a:lnR>
                    <a:lnT>
                      <a:noFill/>
                    </a:lnT>
                    <a:lnB>
                      <a:noFill/>
                    </a:lnB>
                  </a:tcPr>
                </a:tc>
              </a:tr>
              <a:tr h="3923419">
                <a:tc>
                  <a:txBody>
                    <a:bodyPr/>
                    <a:lstStyle/>
                    <a:p>
                      <a:pPr algn="just">
                        <a:lnSpc>
                          <a:spcPct val="150000"/>
                        </a:lnSpc>
                        <a:spcAft>
                          <a:spcPts val="0"/>
                        </a:spcAft>
                      </a:pPr>
                      <a:r>
                        <a:rPr lang="en-US" sz="1800" dirty="0" err="1">
                          <a:solidFill>
                            <a:srgbClr val="000000"/>
                          </a:solidFill>
                          <a:latin typeface="Times New Roman"/>
                          <a:ea typeface="Times New Roman"/>
                        </a:rPr>
                        <a:t>Lê</a:t>
                      </a:r>
                      <a:r>
                        <a:rPr lang="en-US" sz="1800" dirty="0">
                          <a:solidFill>
                            <a:srgbClr val="000000"/>
                          </a:solidFill>
                          <a:latin typeface="Times New Roman"/>
                          <a:ea typeface="Times New Roman"/>
                        </a:rPr>
                        <a:t> </a:t>
                      </a:r>
                      <a:r>
                        <a:rPr lang="en-US" sz="1800" dirty="0" err="1">
                          <a:solidFill>
                            <a:srgbClr val="000000"/>
                          </a:solidFill>
                          <a:latin typeface="Times New Roman"/>
                          <a:ea typeface="Times New Roman"/>
                        </a:rPr>
                        <a:t>Hoài</a:t>
                      </a:r>
                      <a:r>
                        <a:rPr lang="en-US" sz="1800" dirty="0">
                          <a:solidFill>
                            <a:srgbClr val="000000"/>
                          </a:solidFill>
                          <a:latin typeface="Times New Roman"/>
                          <a:ea typeface="Times New Roman"/>
                        </a:rPr>
                        <a:t> </a:t>
                      </a:r>
                      <a:r>
                        <a:rPr lang="en-US" sz="1800" dirty="0" err="1">
                          <a:solidFill>
                            <a:srgbClr val="000000"/>
                          </a:solidFill>
                          <a:latin typeface="Times New Roman"/>
                          <a:ea typeface="Times New Roman"/>
                        </a:rPr>
                        <a:t>Phúc</a:t>
                      </a:r>
                      <a:r>
                        <a:rPr lang="en-US" sz="1800" dirty="0">
                          <a:solidFill>
                            <a:srgbClr val="000000"/>
                          </a:solidFill>
                          <a:latin typeface="Times New Roman"/>
                          <a:ea typeface="Times New Roman"/>
                        </a:rPr>
                        <a:t> An</a:t>
                      </a:r>
                      <a:endParaRPr lang="en-US" sz="1800" dirty="0">
                        <a:latin typeface="Times New Roman"/>
                        <a:ea typeface="Times New Roman"/>
                      </a:endParaRPr>
                    </a:p>
                    <a:p>
                      <a:pPr algn="just">
                        <a:lnSpc>
                          <a:spcPct val="150000"/>
                        </a:lnSpc>
                        <a:spcAft>
                          <a:spcPts val="0"/>
                        </a:spcAft>
                      </a:pPr>
                      <a:r>
                        <a:rPr lang="en-US" sz="1800" dirty="0">
                          <a:solidFill>
                            <a:srgbClr val="000000"/>
                          </a:solidFill>
                          <a:latin typeface="Times New Roman"/>
                          <a:ea typeface="Times New Roman"/>
                        </a:rPr>
                        <a:t>Y Sa </a:t>
                      </a:r>
                      <a:r>
                        <a:rPr lang="en-US" sz="1800" dirty="0" err="1">
                          <a:solidFill>
                            <a:srgbClr val="000000"/>
                          </a:solidFill>
                          <a:latin typeface="Times New Roman"/>
                          <a:ea typeface="Times New Roman"/>
                        </a:rPr>
                        <a:t>Zan</a:t>
                      </a:r>
                      <a:r>
                        <a:rPr lang="en-US" sz="1800" dirty="0">
                          <a:solidFill>
                            <a:srgbClr val="000000"/>
                          </a:solidFill>
                          <a:latin typeface="Times New Roman"/>
                          <a:ea typeface="Times New Roman"/>
                        </a:rPr>
                        <a:t> </a:t>
                      </a:r>
                      <a:r>
                        <a:rPr lang="en-US" sz="1800" dirty="0" err="1">
                          <a:solidFill>
                            <a:srgbClr val="000000"/>
                          </a:solidFill>
                          <a:latin typeface="Times New Roman"/>
                          <a:ea typeface="Times New Roman"/>
                        </a:rPr>
                        <a:t>Ayun</a:t>
                      </a:r>
                      <a:endParaRPr lang="en-US" sz="1800" dirty="0">
                        <a:latin typeface="Times New Roman"/>
                        <a:ea typeface="Times New Roman"/>
                      </a:endParaRPr>
                    </a:p>
                    <a:p>
                      <a:pPr algn="just">
                        <a:lnSpc>
                          <a:spcPct val="150000"/>
                        </a:lnSpc>
                        <a:spcAft>
                          <a:spcPts val="0"/>
                        </a:spcAft>
                      </a:pPr>
                      <a:r>
                        <a:rPr lang="en-US" sz="1800" dirty="0">
                          <a:solidFill>
                            <a:srgbClr val="000000"/>
                          </a:solidFill>
                          <a:latin typeface="Times New Roman"/>
                          <a:ea typeface="Times New Roman"/>
                        </a:rPr>
                        <a:t>H </a:t>
                      </a:r>
                      <a:r>
                        <a:rPr lang="en-US" sz="1800" dirty="0" err="1">
                          <a:solidFill>
                            <a:srgbClr val="000000"/>
                          </a:solidFill>
                          <a:latin typeface="Times New Roman"/>
                          <a:ea typeface="Times New Roman"/>
                        </a:rPr>
                        <a:t>Jat</a:t>
                      </a:r>
                      <a:r>
                        <a:rPr lang="en-US" sz="1800" dirty="0">
                          <a:solidFill>
                            <a:srgbClr val="000000"/>
                          </a:solidFill>
                          <a:latin typeface="Times New Roman"/>
                          <a:ea typeface="Times New Roman"/>
                        </a:rPr>
                        <a:t> </a:t>
                      </a:r>
                      <a:r>
                        <a:rPr lang="en-US" sz="1800" dirty="0" err="1">
                          <a:solidFill>
                            <a:srgbClr val="000000"/>
                          </a:solidFill>
                          <a:latin typeface="Times New Roman"/>
                          <a:ea typeface="Times New Roman"/>
                        </a:rPr>
                        <a:t>Bkrông</a:t>
                      </a:r>
                      <a:r>
                        <a:rPr lang="en-US" sz="1800" dirty="0">
                          <a:solidFill>
                            <a:srgbClr val="000000"/>
                          </a:solidFill>
                          <a:latin typeface="Times New Roman"/>
                          <a:ea typeface="Times New Roman"/>
                        </a:rPr>
                        <a:t> </a:t>
                      </a:r>
                      <a:endParaRPr lang="en-US" sz="1800" dirty="0">
                        <a:latin typeface="Times New Roman"/>
                        <a:ea typeface="Times New Roman"/>
                      </a:endParaRPr>
                    </a:p>
                    <a:p>
                      <a:pPr algn="just">
                        <a:lnSpc>
                          <a:spcPct val="150000"/>
                        </a:lnSpc>
                        <a:spcAft>
                          <a:spcPts val="0"/>
                        </a:spcAft>
                      </a:pPr>
                      <a:r>
                        <a:rPr lang="en-US" sz="1800" dirty="0" err="1">
                          <a:solidFill>
                            <a:srgbClr val="000000"/>
                          </a:solidFill>
                          <a:latin typeface="Times New Roman"/>
                          <a:ea typeface="Times New Roman"/>
                        </a:rPr>
                        <a:t>Nguyễn</a:t>
                      </a:r>
                      <a:r>
                        <a:rPr lang="en-US" sz="1800" dirty="0">
                          <a:solidFill>
                            <a:srgbClr val="000000"/>
                          </a:solidFill>
                          <a:latin typeface="Times New Roman"/>
                          <a:ea typeface="Times New Roman"/>
                        </a:rPr>
                        <a:t> </a:t>
                      </a:r>
                      <a:r>
                        <a:rPr lang="en-US" sz="1800" dirty="0" err="1">
                          <a:solidFill>
                            <a:srgbClr val="000000"/>
                          </a:solidFill>
                          <a:latin typeface="Times New Roman"/>
                          <a:ea typeface="Times New Roman"/>
                        </a:rPr>
                        <a:t>Hoàng</a:t>
                      </a:r>
                      <a:r>
                        <a:rPr lang="en-US" sz="1800" dirty="0">
                          <a:solidFill>
                            <a:srgbClr val="000000"/>
                          </a:solidFill>
                          <a:latin typeface="Times New Roman"/>
                          <a:ea typeface="Times New Roman"/>
                        </a:rPr>
                        <a:t> </a:t>
                      </a:r>
                      <a:r>
                        <a:rPr lang="en-US" sz="1800" dirty="0" err="1">
                          <a:solidFill>
                            <a:srgbClr val="000000"/>
                          </a:solidFill>
                          <a:latin typeface="Times New Roman"/>
                          <a:ea typeface="Times New Roman"/>
                        </a:rPr>
                        <a:t>Phúc</a:t>
                      </a:r>
                      <a:endParaRPr lang="en-US" sz="1800" dirty="0">
                        <a:latin typeface="Times New Roman"/>
                        <a:ea typeface="Times New Roman"/>
                      </a:endParaRPr>
                    </a:p>
                    <a:p>
                      <a:pPr algn="just">
                        <a:lnSpc>
                          <a:spcPct val="150000"/>
                        </a:lnSpc>
                        <a:spcAft>
                          <a:spcPts val="0"/>
                        </a:spcAft>
                      </a:pPr>
                      <a:r>
                        <a:rPr lang="en-US" sz="1800" dirty="0">
                          <a:solidFill>
                            <a:srgbClr val="000000"/>
                          </a:solidFill>
                          <a:latin typeface="Times New Roman"/>
                          <a:ea typeface="Times New Roman"/>
                        </a:rPr>
                        <a:t>H An </a:t>
                      </a:r>
                      <a:r>
                        <a:rPr lang="en-US" sz="1800" dirty="0" err="1">
                          <a:solidFill>
                            <a:srgbClr val="000000"/>
                          </a:solidFill>
                          <a:latin typeface="Times New Roman"/>
                          <a:ea typeface="Times New Roman"/>
                        </a:rPr>
                        <a:t>Đa</a:t>
                      </a:r>
                      <a:r>
                        <a:rPr lang="en-US" sz="1800" dirty="0">
                          <a:solidFill>
                            <a:srgbClr val="000000"/>
                          </a:solidFill>
                          <a:latin typeface="Times New Roman"/>
                          <a:ea typeface="Times New Roman"/>
                        </a:rPr>
                        <a:t> </a:t>
                      </a:r>
                      <a:r>
                        <a:rPr lang="en-US" sz="1800" dirty="0" err="1">
                          <a:solidFill>
                            <a:srgbClr val="000000"/>
                          </a:solidFill>
                          <a:latin typeface="Times New Roman"/>
                          <a:ea typeface="Times New Roman"/>
                        </a:rPr>
                        <a:t>Niê</a:t>
                      </a:r>
                      <a:endParaRPr lang="en-US" sz="1800" dirty="0">
                        <a:latin typeface="Times New Roman"/>
                        <a:ea typeface="Times New Roman"/>
                      </a:endParaRPr>
                    </a:p>
                  </a:txBody>
                  <a:tcPr marL="64379" marR="64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Rụt</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rè</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ít</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nói</a:t>
                      </a:r>
                      <a:r>
                        <a:rPr lang="en-US" sz="1800" dirty="0">
                          <a:latin typeface="Times New Roman" pitchFamily="18" charset="0"/>
                          <a:ea typeface="Times New Roman"/>
                          <a:cs typeface="Times New Roman" pitchFamily="18" charset="0"/>
                        </a:rPr>
                        <a:t>. </a:t>
                      </a:r>
                    </a:p>
                    <a:p>
                      <a:pPr algn="just">
                        <a:lnSpc>
                          <a:spcPct val="150000"/>
                        </a:lnSpc>
                        <a:spcAft>
                          <a:spcPts val="0"/>
                        </a:spcAft>
                      </a:pPr>
                      <a:endParaRPr lang="en-US" sz="1800" dirty="0" smtClean="0">
                        <a:latin typeface="Times New Roman" pitchFamily="18" charset="0"/>
                        <a:ea typeface="Times New Roman"/>
                        <a:cs typeface="Times New Roman" pitchFamily="18" charset="0"/>
                      </a:endParaRPr>
                    </a:p>
                    <a:p>
                      <a:pPr algn="just">
                        <a:lnSpc>
                          <a:spcPct val="150000"/>
                        </a:lnSpc>
                        <a:spcAft>
                          <a:spcPts val="0"/>
                        </a:spcAft>
                      </a:pPr>
                      <a:endParaRPr lang="en-US" sz="1800" dirty="0" smtClean="0">
                        <a:latin typeface="Times New Roman" pitchFamily="18" charset="0"/>
                        <a:ea typeface="Times New Roman"/>
                        <a:cs typeface="Times New Roman" pitchFamily="18" charset="0"/>
                      </a:endParaRPr>
                    </a:p>
                    <a:p>
                      <a:pPr algn="just">
                        <a:lnSpc>
                          <a:spcPct val="150000"/>
                        </a:lnSpc>
                        <a:spcAft>
                          <a:spcPts val="0"/>
                        </a:spcAft>
                      </a:pPr>
                      <a:r>
                        <a:rPr lang="en-US" sz="1800" dirty="0" smtClean="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Không</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tập</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trung</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trong</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học</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tập</a:t>
                      </a:r>
                      <a:r>
                        <a:rPr lang="en-US" sz="1800" dirty="0">
                          <a:latin typeface="Times New Roman" pitchFamily="18" charset="0"/>
                          <a:ea typeface="Times New Roman"/>
                          <a:cs typeface="Times New Roman" pitchFamily="18" charset="0"/>
                        </a:rPr>
                        <a:t>.</a:t>
                      </a:r>
                    </a:p>
                    <a:p>
                      <a:pPr algn="just">
                        <a:lnSpc>
                          <a:spcPct val="150000"/>
                        </a:lnSpc>
                        <a:spcAft>
                          <a:spcPts val="0"/>
                        </a:spcAft>
                      </a:pPr>
                      <a:r>
                        <a:rPr lang="en-US" sz="1800" dirty="0" smtClean="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Năng</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lực</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học</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tập</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Tiếp</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nhận</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kiến</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thức</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hạn</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chế</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không</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nhớ</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mặt</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chữ</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và</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chữ</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số</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viết</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chữ</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không</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đúng</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mẫu</a:t>
                      </a:r>
                      <a:r>
                        <a:rPr lang="en-US" sz="1800" dirty="0">
                          <a:latin typeface="Times New Roman" pitchFamily="18" charset="0"/>
                          <a:ea typeface="Times New Roman"/>
                          <a:cs typeface="Times New Roman" pitchFamily="18" charset="0"/>
                        </a:rPr>
                        <a:t>.</a:t>
                      </a:r>
                    </a:p>
                  </a:txBody>
                  <a:tcPr marL="64379" marR="64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Biết</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trao</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đổi</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bài</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với</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bạn</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và</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hỏi</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bài</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cô</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Thích</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chơi</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trò</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chơi</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thích</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lại</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gần</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cô</a:t>
                      </a:r>
                      <a:r>
                        <a:rPr lang="en-US" sz="1800" dirty="0">
                          <a:latin typeface="Times New Roman" pitchFamily="18" charset="0"/>
                          <a:ea typeface="Times New Roman"/>
                          <a:cs typeface="Times New Roman" pitchFamily="18" charset="0"/>
                        </a:rPr>
                        <a:t>.</a:t>
                      </a:r>
                    </a:p>
                    <a:p>
                      <a:pPr algn="just">
                        <a:lnSpc>
                          <a:spcPct val="150000"/>
                        </a:lnSpc>
                        <a:spcAft>
                          <a:spcPts val="0"/>
                        </a:spcAft>
                      </a:pP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Đã</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chú</a:t>
                      </a:r>
                      <a:r>
                        <a:rPr lang="en-US" sz="1800" dirty="0">
                          <a:latin typeface="Times New Roman" pitchFamily="18" charset="0"/>
                          <a:ea typeface="Times New Roman"/>
                          <a:cs typeface="Times New Roman" pitchFamily="18" charset="0"/>
                        </a:rPr>
                        <a:t> ý </a:t>
                      </a:r>
                      <a:r>
                        <a:rPr lang="en-US" sz="1800" dirty="0" err="1">
                          <a:latin typeface="Times New Roman" pitchFamily="18" charset="0"/>
                          <a:ea typeface="Times New Roman"/>
                          <a:cs typeface="Times New Roman" pitchFamily="18" charset="0"/>
                        </a:rPr>
                        <a:t>cùng</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bạn</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trong</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nhóm</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thảo</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luận</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bài</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nghe</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cô</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giảng</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bài</a:t>
                      </a:r>
                      <a:r>
                        <a:rPr lang="en-US" sz="1800" dirty="0">
                          <a:latin typeface="Times New Roman" pitchFamily="18" charset="0"/>
                          <a:ea typeface="Times New Roman"/>
                          <a:cs typeface="Times New Roman" pitchFamily="18" charset="0"/>
                        </a:rPr>
                        <a:t>.</a:t>
                      </a:r>
                    </a:p>
                    <a:p>
                      <a:pPr algn="just">
                        <a:lnSpc>
                          <a:spcPct val="150000"/>
                        </a:lnSpc>
                        <a:spcAft>
                          <a:spcPts val="0"/>
                        </a:spcAft>
                      </a:pP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Nhớ</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và</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thuộc</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bảng</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cộng</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trừ</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nhân</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chia</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theo</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thứ</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tự</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đọc</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bài</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nhanh</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hơn</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viết</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chữ</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đúng</a:t>
                      </a:r>
                      <a:r>
                        <a:rPr lang="en-US" sz="1800" dirty="0">
                          <a:latin typeface="Times New Roman" pitchFamily="18" charset="0"/>
                          <a:ea typeface="Times New Roman"/>
                          <a:cs typeface="Times New Roman" pitchFamily="18" charset="0"/>
                        </a:rPr>
                        <a:t> </a:t>
                      </a:r>
                      <a:r>
                        <a:rPr lang="en-US" sz="1800" dirty="0" err="1">
                          <a:latin typeface="Times New Roman" pitchFamily="18" charset="0"/>
                          <a:ea typeface="Times New Roman"/>
                          <a:cs typeface="Times New Roman" pitchFamily="18" charset="0"/>
                        </a:rPr>
                        <a:t>hơn</a:t>
                      </a:r>
                      <a:r>
                        <a:rPr lang="en-US" sz="1800" dirty="0">
                          <a:latin typeface="Times New Roman" pitchFamily="18" charset="0"/>
                          <a:ea typeface="Times New Roman"/>
                          <a:cs typeface="Times New Roman" pitchFamily="18" charset="0"/>
                        </a:rPr>
                        <a:t>.</a:t>
                      </a:r>
                    </a:p>
                  </a:txBody>
                  <a:tcPr marL="64379" marR="6437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spTree>
    <p:extLst>
      <p:ext uri="{BB962C8B-B14F-4D97-AF65-F5344CB8AC3E}">
        <p14:creationId xmlns:p14="http://schemas.microsoft.com/office/powerpoint/2010/main" val="421525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678210"/>
            <a:ext cx="8763000" cy="6063198"/>
          </a:xfrm>
          <a:prstGeom prst="rect">
            <a:avLst/>
          </a:prstGeom>
          <a:noFill/>
        </p:spPr>
        <p:txBody>
          <a:bodyPr wrap="square" rtlCol="0">
            <a:spAutoFit/>
          </a:bodyPr>
          <a:lstStyle/>
          <a:p>
            <a:r>
              <a:rPr lang="en-US" sz="2400" b="1" dirty="0" smtClean="0">
                <a:solidFill>
                  <a:srgbClr val="7030A0"/>
                </a:solidFill>
                <a:latin typeface="Times New Roman" pitchFamily="18" charset="0"/>
                <a:cs typeface="Times New Roman" pitchFamily="18" charset="0"/>
              </a:rPr>
              <a:t>1. </a:t>
            </a:r>
            <a:r>
              <a:rPr lang="en-US" sz="2400" b="1" dirty="0" err="1" smtClean="0">
                <a:solidFill>
                  <a:srgbClr val="7030A0"/>
                </a:solidFill>
                <a:latin typeface="Times New Roman" pitchFamily="18" charset="0"/>
                <a:cs typeface="Times New Roman" pitchFamily="18" charset="0"/>
              </a:rPr>
              <a:t>Kết</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luận</a:t>
            </a:r>
            <a:endParaRPr lang="en-US" sz="2400" b="1" dirty="0" smtClean="0">
              <a:solidFill>
                <a:srgbClr val="7030A0"/>
              </a:solidFill>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giúp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chậm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việc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Đòi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hỏi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nhiệt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huyết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lòng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yêu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trẻ</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thì</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giúp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bộ</a:t>
            </a:r>
            <a:r>
              <a:rPr lang="en-US" sz="2400" dirty="0" smtClean="0">
                <a:latin typeface="Times New Roman" pitchFamily="18" charset="0"/>
                <a:cs typeface="Times New Roman" pitchFamily="18" charset="0"/>
              </a:rPr>
              <a:t>.</a:t>
            </a:r>
          </a:p>
          <a:p>
            <a:pPr algn="just">
              <a:buFontTx/>
              <a:buChar char="-"/>
            </a:pPr>
            <a:r>
              <a:rPr lang="en-US" sz="2400" dirty="0" smtClean="0">
                <a:latin typeface="Times New Roman" pitchFamily="18" charset="0"/>
                <a:cs typeface="Times New Roman" pitchFamily="18" charset="0"/>
              </a:rPr>
              <a:t> Qua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nói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chậm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nói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riêng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thì</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cuộc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thấy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rõ</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niềm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vui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huynh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r>
              <a:rPr lang="en-US" sz="2400" dirty="0" smtClean="0">
                <a:latin typeface="Times New Roman" pitchFamily="18" charset="0"/>
                <a:cs typeface="Times New Roman" pitchFamily="18" charset="0"/>
              </a:rPr>
              <a:t>.</a:t>
            </a:r>
            <a:r>
              <a:rPr lang="en-US" sz="2400" dirty="0" smtClean="0"/>
              <a:t> </a:t>
            </a: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Bởi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trẻ</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phúc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khiếm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khuyết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nhỏ</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chưa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tin </a:t>
            </a:r>
            <a:r>
              <a:rPr lang="en-US" sz="2400" dirty="0" err="1" smtClean="0">
                <a:latin typeface="Times New Roman" pitchFamily="18" charset="0"/>
                <a:cs typeface="Times New Roman" pitchFamily="18" charset="0"/>
              </a:rPr>
              <a:t>hoặc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gặp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vẫn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hỗ</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giúp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gũi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yêu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hỗ</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dạy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giúp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hơn</a:t>
            </a:r>
            <a:r>
              <a:rPr lang="en-US" sz="2400" dirty="0" smtClean="0">
                <a:latin typeface="Times New Roman" pitchFamily="18" charset="0"/>
                <a:cs typeface="Times New Roman" pitchFamily="18" charset="0"/>
              </a:rPr>
              <a:t> so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viên</a:t>
            </a:r>
            <a:r>
              <a:rPr lang="en-US" sz="2400" dirty="0" smtClean="0">
                <a:latin typeface="Times New Roman" pitchFamily="18" charset="0"/>
                <a:cs typeface="Times New Roman" pitchFamily="18" charset="0"/>
              </a:rPr>
              <a:t>.</a:t>
            </a:r>
          </a:p>
          <a:p>
            <a:endParaRPr lang="en-US" sz="2800" dirty="0">
              <a:latin typeface="Times New Roman" pitchFamily="18" charset="0"/>
              <a:cs typeface="Times New Roman" pitchFamily="18" charset="0"/>
            </a:endParaRPr>
          </a:p>
        </p:txBody>
      </p:sp>
      <p:sp>
        <p:nvSpPr>
          <p:cNvPr id="5" name="TextBox 4"/>
          <p:cNvSpPr txBox="1"/>
          <p:nvPr/>
        </p:nvSpPr>
        <p:spPr>
          <a:xfrm>
            <a:off x="1524000" y="152400"/>
            <a:ext cx="5867400" cy="461665"/>
          </a:xfrm>
          <a:prstGeom prst="rect">
            <a:avLst/>
          </a:prstGeom>
          <a:noFill/>
        </p:spPr>
        <p:txBody>
          <a:bodyPr wrap="square" rtlCol="0">
            <a:spAutoFit/>
          </a:bodyPr>
          <a:lstStyle/>
          <a:p>
            <a:pPr algn="ctr"/>
            <a:r>
              <a:rPr lang="vi-VN" sz="2400" b="1" dirty="0" smtClean="0">
                <a:solidFill>
                  <a:schemeClr val="accent6"/>
                </a:solidFill>
                <a:latin typeface="Times New Roman" pitchFamily="18" charset="0"/>
                <a:cs typeface="Times New Roman" pitchFamily="18" charset="0"/>
              </a:rPr>
              <a:t>V. KẾT LUẬN, KIẾN NGHỊ</a:t>
            </a:r>
            <a:endParaRPr lang="en-US" sz="2400" b="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97511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28600"/>
            <a:ext cx="8534400" cy="6370975"/>
          </a:xfrm>
          <a:prstGeom prst="rect">
            <a:avLst/>
          </a:prstGeom>
          <a:noFill/>
        </p:spPr>
        <p:txBody>
          <a:bodyPr wrap="square" rtlCol="0">
            <a:spAutoFit/>
          </a:bodyPr>
          <a:lstStyle/>
          <a:p>
            <a:r>
              <a:rPr lang="vi-VN" sz="2400" b="1" dirty="0">
                <a:solidFill>
                  <a:srgbClr val="7030A0"/>
                </a:solidFill>
                <a:latin typeface="Times New Roman" pitchFamily="18" charset="0"/>
                <a:cs typeface="Times New Roman" pitchFamily="18" charset="0"/>
              </a:rPr>
              <a:t>2. Kiến </a:t>
            </a:r>
            <a:r>
              <a:rPr lang="vi-VN" sz="2400" b="1" dirty="0" smtClean="0">
                <a:solidFill>
                  <a:srgbClr val="7030A0"/>
                </a:solidFill>
                <a:latin typeface="Times New Roman" pitchFamily="18" charset="0"/>
                <a:cs typeface="Times New Roman" pitchFamily="18" charset="0"/>
              </a:rPr>
              <a:t>nghị</a:t>
            </a:r>
            <a:endParaRPr lang="it-IT" sz="2200" dirty="0" smtClean="0">
              <a:solidFill>
                <a:srgbClr val="7030A0"/>
              </a:solidFill>
              <a:latin typeface="Times New Roman" pitchFamily="18" charset="0"/>
              <a:cs typeface="Times New Roman" pitchFamily="18" charset="0"/>
            </a:endParaRPr>
          </a:p>
          <a:p>
            <a:pPr algn="just"/>
            <a:r>
              <a:rPr lang="it-IT" sz="2400" dirty="0" smtClean="0">
                <a:latin typeface="Times New Roman" pitchFamily="18" charset="0"/>
                <a:cs typeface="Times New Roman" pitchFamily="18" charset="0"/>
              </a:rPr>
              <a:t>- Tổ chức tuyên truyền rộng rãi trong phụ huynh học sinh cùng nâng cao nhận thức và kết hợp chặt chẽ với giáo viên chủ nhiệm trong việc giáo dục con cái, quan tâm đến học sinh nhất là về cảm xúc, thái độ hành vi... Lắng nghe và hiểu được học sinh cần gì bị khiếm khuyết gì vì trên thực tế có nhiều em trông rất bình thường nhưng lại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chậm</a:t>
            </a:r>
            <a:r>
              <a:rPr lang="en-US" sz="2400" dirty="0" smtClean="0">
                <a:latin typeface="Times New Roman" pitchFamily="18" charset="0"/>
                <a:cs typeface="Times New Roman" pitchFamily="18" charset="0"/>
              </a:rPr>
              <a:t> </a:t>
            </a:r>
            <a:r>
              <a:rPr lang="it-IT" sz="2400" dirty="0" smtClean="0">
                <a:latin typeface="Times New Roman" pitchFamily="18" charset="0"/>
                <a:cs typeface="Times New Roman" pitchFamily="18" charset="0"/>
              </a:rPr>
              <a:t>trong học tập nhưng không được người lớn cảm thông hỗ trợ.</a:t>
            </a:r>
            <a:endParaRPr lang="en-US" sz="2400" dirty="0" smtClean="0">
              <a:latin typeface="Times New Roman" pitchFamily="18" charset="0"/>
              <a:cs typeface="Times New Roman" pitchFamily="18" charset="0"/>
            </a:endParaRPr>
          </a:p>
          <a:p>
            <a:pPr algn="just">
              <a:buFontTx/>
              <a:buChar char="-"/>
            </a:pPr>
            <a:r>
              <a:rPr lang="it-IT" sz="2400" dirty="0" smtClean="0">
                <a:latin typeface="Times New Roman" pitchFamily="18" charset="0"/>
                <a:cs typeface="Times New Roman" pitchFamily="18" charset="0"/>
              </a:rPr>
              <a:t> Hàng năm cần nghiên cứu và tổ chức hội nghị chuyên đề về vấn đề học sinh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chậm</a:t>
            </a:r>
            <a:r>
              <a:rPr lang="en-US" sz="2400" dirty="0" smtClean="0">
                <a:latin typeface="Times New Roman" pitchFamily="18" charset="0"/>
                <a:cs typeface="Times New Roman" pitchFamily="18" charset="0"/>
              </a:rPr>
              <a:t> </a:t>
            </a:r>
            <a:r>
              <a:rPr lang="it-IT" sz="2400" dirty="0" smtClean="0">
                <a:latin typeface="Times New Roman" pitchFamily="18" charset="0"/>
                <a:cs typeface="Times New Roman" pitchFamily="18" charset="0"/>
              </a:rPr>
              <a:t>trong học tập để lí giải được nguyên nhân dẫn đến việc tại sao trẻ mắc vấn đề này, giải quyết vấn đề và nghiệm thu kết quả báo cáo chia sẻ.</a:t>
            </a:r>
          </a:p>
          <a:p>
            <a:pPr algn="just"/>
            <a:r>
              <a:rPr lang="it-IT" sz="2400" dirty="0" smtClean="0">
                <a:latin typeface="Times New Roman" pitchFamily="18" charset="0"/>
                <a:cs typeface="Times New Roman" pitchFamily="18" charset="0"/>
              </a:rPr>
              <a:t>- Ban giám hiệu và cấp trên linh động tạo động lực để giáo viên yên tâm, nhiệt huyết yêu nghề kiên trì trước những trở ngại khi dạy học sinh còn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chậm</a:t>
            </a:r>
            <a:r>
              <a:rPr lang="it-IT" sz="2400" dirty="0" smtClean="0">
                <a:latin typeface="Times New Roman" pitchFamily="18" charset="0"/>
                <a:cs typeface="Times New Roman" pitchFamily="18" charset="0"/>
              </a:rPr>
              <a:t> trong học tập để giúp các em tự tin hơn trong cuộc sống.</a:t>
            </a:r>
            <a:endParaRPr lang="en-US" sz="2400" dirty="0" smtClean="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37291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down)">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heel(1)">
                                      <p:cBhvr>
                                        <p:cTn id="18" dur="20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descr="Pla019"/>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3667" name="Object 37"/>
          <p:cNvGraphicFramePr>
            <a:graphicFrameLocks noChangeAspect="1"/>
          </p:cNvGraphicFramePr>
          <p:nvPr/>
        </p:nvGraphicFramePr>
        <p:xfrm>
          <a:off x="5867400" y="381000"/>
          <a:ext cx="3048000" cy="6096000"/>
        </p:xfrm>
        <a:graphic>
          <a:graphicData uri="http://schemas.openxmlformats.org/presentationml/2006/ole">
            <mc:AlternateContent xmlns:mc="http://schemas.openxmlformats.org/markup-compatibility/2006">
              <mc:Choice xmlns:v="urn:schemas-microsoft-com:vml" Requires="v">
                <p:oleObj spid="_x0000_s1030" name="Chart" r:id="rId5" imgW="10287000" imgH="7322329" progId="MSGraph.Chart.8">
                  <p:embed followColorScheme="full"/>
                </p:oleObj>
              </mc:Choice>
              <mc:Fallback>
                <p:oleObj name="Chart" r:id="rId5" imgW="10287000" imgH="7322329" progId="MSGraph.Chart.8">
                  <p:embed followColorScheme="full"/>
                  <p:pic>
                    <p:nvPicPr>
                      <p:cNvPr id="0" name=""/>
                      <p:cNvPicPr>
                        <a:picLocks noChangeAspect="1" noChangeArrowheads="1"/>
                      </p:cNvPicPr>
                      <p:nvPr/>
                    </p:nvPicPr>
                    <p:blipFill>
                      <a:blip r:embed="rId6"/>
                      <a:srcRect/>
                      <a:stretch>
                        <a:fillRect/>
                      </a:stretch>
                    </p:blipFill>
                    <p:spPr bwMode="auto">
                      <a:xfrm>
                        <a:off x="5867400" y="381000"/>
                        <a:ext cx="3048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668" name="WordArt 6"/>
          <p:cNvSpPr>
            <a:spLocks noChangeArrowheads="1" noChangeShapeType="1" noTextEdit="1"/>
          </p:cNvSpPr>
          <p:nvPr/>
        </p:nvSpPr>
        <p:spPr bwMode="auto">
          <a:xfrm>
            <a:off x="1495425" y="2514600"/>
            <a:ext cx="6400800" cy="3276600"/>
          </a:xfrm>
          <a:prstGeom prst="rect">
            <a:avLst/>
          </a:prstGeom>
        </p:spPr>
        <p:txBody>
          <a:bodyPr spcFirstLastPara="1" wrap="none" fromWordArt="1">
            <a:prstTxWarp prst="textArchUp">
              <a:avLst>
                <a:gd name="adj" fmla="val 10800004"/>
              </a:avLst>
            </a:prstTxWarp>
          </a:bodyPr>
          <a:lstStyle/>
          <a:p>
            <a:pPr algn="ctr"/>
            <a:r>
              <a:rPr lang="en-US" sz="4800" kern="10" dirty="0"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Xin </a:t>
            </a:r>
            <a:r>
              <a:rPr lang="en-US" sz="4800" kern="10" dirty="0" err="1"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chân</a:t>
            </a:r>
            <a:r>
              <a:rPr lang="en-US" sz="4800" kern="10" dirty="0"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thành</a:t>
            </a:r>
            <a:r>
              <a:rPr lang="en-US" sz="4800" kern="10" dirty="0"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cảm</a:t>
            </a:r>
            <a:r>
              <a:rPr lang="en-US" sz="4800" kern="10" dirty="0"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ơn</a:t>
            </a:r>
            <a:r>
              <a:rPr lang="en-US" sz="4800" kern="10" dirty="0"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quý</a:t>
            </a:r>
            <a:r>
              <a:rPr lang="en-US" sz="4800" kern="10" dirty="0"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thầy</a:t>
            </a:r>
            <a:r>
              <a:rPr lang="en-US" sz="4800" kern="10" dirty="0"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cô</a:t>
            </a:r>
            <a:r>
              <a:rPr lang="en-US" sz="4800" kern="10" dirty="0"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giáo</a:t>
            </a:r>
            <a:r>
              <a:rPr lang="en-US" sz="4800" kern="10" dirty="0"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đã</a:t>
            </a:r>
            <a:r>
              <a:rPr lang="en-US" sz="4800" kern="10" dirty="0"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chú</a:t>
            </a:r>
            <a:r>
              <a:rPr lang="en-US" sz="4800" kern="10" dirty="0"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ý </a:t>
            </a:r>
            <a:r>
              <a:rPr lang="en-US" sz="4800" kern="10" dirty="0" err="1"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lắng</a:t>
            </a:r>
            <a:r>
              <a:rPr lang="en-US" sz="4800" kern="10" dirty="0"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smtClean="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nghe</a:t>
            </a:r>
            <a:endParaRPr lang="en-US" sz="4800" kern="10" dirty="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endParaRPr>
          </a:p>
        </p:txBody>
      </p:sp>
      <p:pic>
        <p:nvPicPr>
          <p:cNvPr id="10" name="Picture 4" descr="vo ta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5638800"/>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297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5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91869"/>
            <a:ext cx="8839200" cy="5940088"/>
          </a:xfrm>
          <a:prstGeom prst="rect">
            <a:avLst/>
          </a:prstGeom>
          <a:noFill/>
        </p:spPr>
        <p:txBody>
          <a:bodyPr wrap="square" rtlCol="0">
            <a:spAutoFit/>
          </a:bodyPr>
          <a:lstStyle/>
          <a:p>
            <a:pPr algn="ctr"/>
            <a:endParaRPr lang="en-US" sz="3200" b="1" dirty="0" smtClean="0">
              <a:solidFill>
                <a:schemeClr val="accent6"/>
              </a:solidFill>
              <a:latin typeface="Times New Roman" pitchFamily="18" charset="0"/>
              <a:cs typeface="Times New Roman" pitchFamily="18" charset="0"/>
            </a:endParaRPr>
          </a:p>
          <a:p>
            <a:pPr algn="ctr"/>
            <a:r>
              <a:rPr lang="en-US" sz="4000" b="1" dirty="0" smtClean="0">
                <a:solidFill>
                  <a:schemeClr val="accent6"/>
                </a:solidFill>
                <a:latin typeface="Times New Roman" pitchFamily="18" charset="0"/>
                <a:cs typeface="Times New Roman" pitchFamily="18" charset="0"/>
              </a:rPr>
              <a:t>BIỆN PHÁP GIÚP HỌC SINH LỚP 2A TRƯỜNG TIỂU HỌC NGUYỄN VĂN TRỖI TIẾP THU BÀI CHẬM</a:t>
            </a:r>
            <a:r>
              <a:rPr lang="en-US" sz="4000" b="1" dirty="0">
                <a:solidFill>
                  <a:schemeClr val="accent6"/>
                </a:solidFill>
                <a:latin typeface="Times New Roman" pitchFamily="18" charset="0"/>
                <a:cs typeface="Times New Roman" pitchFamily="18" charset="0"/>
              </a:rPr>
              <a:t> </a:t>
            </a:r>
            <a:r>
              <a:rPr lang="en-US" sz="4000" b="1" dirty="0" smtClean="0">
                <a:solidFill>
                  <a:schemeClr val="accent6"/>
                </a:solidFill>
                <a:latin typeface="Times New Roman" pitchFamily="18" charset="0"/>
                <a:cs typeface="Times New Roman" pitchFamily="18" charset="0"/>
              </a:rPr>
              <a:t>TIẾN BỘ HƠN TRONG HỌC TẬP </a:t>
            </a:r>
          </a:p>
          <a:p>
            <a:pPr algn="ctr"/>
            <a:endParaRPr lang="en-US" sz="3200" b="1" dirty="0" smtClean="0">
              <a:solidFill>
                <a:schemeClr val="accent6"/>
              </a:solidFill>
              <a:latin typeface="Times New Roman" pitchFamily="18" charset="0"/>
              <a:cs typeface="Times New Roman" pitchFamily="18" charset="0"/>
            </a:endParaRPr>
          </a:p>
          <a:p>
            <a:pPr algn="ctr"/>
            <a:endParaRPr lang="en-US" sz="3200" b="1" dirty="0" smtClean="0">
              <a:solidFill>
                <a:schemeClr val="accent6"/>
              </a:solidFill>
              <a:latin typeface="Times New Roman" pitchFamily="18" charset="0"/>
              <a:cs typeface="Times New Roman" pitchFamily="18" charset="0"/>
            </a:endParaRPr>
          </a:p>
          <a:p>
            <a:pPr algn="ctr"/>
            <a:r>
              <a:rPr lang="en-US" sz="2800" b="1" dirty="0" smtClean="0">
                <a:solidFill>
                  <a:schemeClr val="accent6"/>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Giáo</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viên</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thực</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hiện</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Phạm</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Thị</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Thanh</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Thúy</a:t>
            </a:r>
            <a:endParaRPr lang="en-US" sz="2800" b="1" dirty="0" smtClean="0">
              <a:solidFill>
                <a:srgbClr val="7030A0"/>
              </a:solidFill>
              <a:latin typeface="Times New Roman" pitchFamily="18" charset="0"/>
              <a:cs typeface="Times New Roman" pitchFamily="18" charset="0"/>
            </a:endParaRPr>
          </a:p>
          <a:p>
            <a:pPr algn="ctr"/>
            <a:endParaRPr lang="en-US" sz="3200" b="1" dirty="0">
              <a:solidFill>
                <a:schemeClr val="accent6"/>
              </a:solidFill>
              <a:latin typeface="Times New Roman" pitchFamily="18" charset="0"/>
              <a:cs typeface="Times New Roman" pitchFamily="18" charset="0"/>
            </a:endParaRPr>
          </a:p>
          <a:p>
            <a:pPr algn="ctr"/>
            <a:endParaRPr lang="en-US" sz="3200" b="1" dirty="0" smtClean="0">
              <a:solidFill>
                <a:schemeClr val="accent6"/>
              </a:solidFill>
              <a:latin typeface="Times New Roman" pitchFamily="18" charset="0"/>
              <a:cs typeface="Times New Roman" pitchFamily="18" charset="0"/>
            </a:endParaRPr>
          </a:p>
          <a:p>
            <a:pPr algn="ctr"/>
            <a:endParaRPr lang="en-US" sz="3200" b="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171867600"/>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2400" y="1295401"/>
            <a:ext cx="8839200" cy="4343400"/>
          </a:xfrm>
        </p:spPr>
        <p:txBody>
          <a:bodyPr>
            <a:noAutofit/>
          </a:bodyPr>
          <a:lstStyle/>
          <a:p>
            <a:pPr marL="0" indent="0">
              <a:spcBef>
                <a:spcPts val="0"/>
              </a:spcBef>
              <a:spcAft>
                <a:spcPts val="0"/>
              </a:spcAft>
              <a:buNone/>
            </a:pPr>
            <a:r>
              <a:rPr lang="vi-VN" sz="3500" b="1" dirty="0" smtClean="0">
                <a:solidFill>
                  <a:srgbClr val="7030A0"/>
                </a:solidFill>
                <a:latin typeface="Times New Roman" pitchFamily="18" charset="0"/>
                <a:cs typeface="Times New Roman" pitchFamily="18" charset="0"/>
              </a:rPr>
              <a:t>1. </a:t>
            </a:r>
            <a:r>
              <a:rPr lang="en-US" sz="3500" b="1" dirty="0" err="1" smtClean="0">
                <a:solidFill>
                  <a:srgbClr val="7030A0"/>
                </a:solidFill>
                <a:latin typeface="Times New Roman" pitchFamily="18" charset="0"/>
                <a:cs typeface="Times New Roman" pitchFamily="18" charset="0"/>
              </a:rPr>
              <a:t>Đặt</a:t>
            </a:r>
            <a:r>
              <a:rPr lang="en-US" sz="3500" b="1" dirty="0" smtClean="0">
                <a:solidFill>
                  <a:srgbClr val="7030A0"/>
                </a:solidFill>
                <a:latin typeface="Times New Roman" pitchFamily="18" charset="0"/>
                <a:cs typeface="Times New Roman" pitchFamily="18" charset="0"/>
              </a:rPr>
              <a:t> </a:t>
            </a:r>
            <a:r>
              <a:rPr lang="en-US" sz="3500" b="1" dirty="0" err="1" smtClean="0">
                <a:solidFill>
                  <a:srgbClr val="7030A0"/>
                </a:solidFill>
                <a:latin typeface="Times New Roman" pitchFamily="18" charset="0"/>
                <a:cs typeface="Times New Roman" pitchFamily="18" charset="0"/>
              </a:rPr>
              <a:t>vấn</a:t>
            </a:r>
            <a:r>
              <a:rPr lang="en-US" sz="3500" b="1" dirty="0" smtClean="0">
                <a:solidFill>
                  <a:srgbClr val="7030A0"/>
                </a:solidFill>
                <a:latin typeface="Times New Roman" pitchFamily="18" charset="0"/>
                <a:cs typeface="Times New Roman" pitchFamily="18" charset="0"/>
              </a:rPr>
              <a:t> </a:t>
            </a:r>
            <a:r>
              <a:rPr lang="en-US" sz="3500" b="1" dirty="0" err="1" smtClean="0">
                <a:solidFill>
                  <a:srgbClr val="7030A0"/>
                </a:solidFill>
                <a:latin typeface="Times New Roman" pitchFamily="18" charset="0"/>
                <a:cs typeface="Times New Roman" pitchFamily="18" charset="0"/>
              </a:rPr>
              <a:t>đề</a:t>
            </a:r>
            <a:endParaRPr lang="en-US" sz="3500" b="1" dirty="0" smtClean="0">
              <a:solidFill>
                <a:srgbClr val="7030A0"/>
              </a:solidFill>
              <a:latin typeface="Times New Roman" pitchFamily="18" charset="0"/>
              <a:cs typeface="Times New Roman" pitchFamily="18" charset="0"/>
            </a:endParaRPr>
          </a:p>
          <a:p>
            <a:pPr marL="0" indent="0">
              <a:spcBef>
                <a:spcPts val="0"/>
              </a:spcBef>
              <a:spcAft>
                <a:spcPts val="0"/>
              </a:spcAft>
              <a:buNone/>
            </a:pPr>
            <a:r>
              <a:rPr lang="vi-VN" sz="3500" b="1" dirty="0" smtClean="0">
                <a:solidFill>
                  <a:srgbClr val="7030A0"/>
                </a:solidFill>
                <a:latin typeface="Times New Roman" pitchFamily="18" charset="0"/>
                <a:cs typeface="Times New Roman" pitchFamily="18" charset="0"/>
              </a:rPr>
              <a:t>2. </a:t>
            </a:r>
            <a:r>
              <a:rPr lang="en-US" sz="3500" b="1" dirty="0" err="1" smtClean="0">
                <a:solidFill>
                  <a:srgbClr val="7030A0"/>
                </a:solidFill>
                <a:latin typeface="Times New Roman" pitchFamily="18" charset="0"/>
                <a:cs typeface="Times New Roman" pitchFamily="18" charset="0"/>
              </a:rPr>
              <a:t>Thực</a:t>
            </a:r>
            <a:r>
              <a:rPr lang="en-US" sz="3500" b="1" dirty="0" smtClean="0">
                <a:solidFill>
                  <a:srgbClr val="7030A0"/>
                </a:solidFill>
                <a:latin typeface="Times New Roman" pitchFamily="18" charset="0"/>
                <a:cs typeface="Times New Roman" pitchFamily="18" charset="0"/>
              </a:rPr>
              <a:t> </a:t>
            </a:r>
            <a:r>
              <a:rPr lang="en-US" sz="3500" b="1" dirty="0" err="1" smtClean="0">
                <a:solidFill>
                  <a:srgbClr val="7030A0"/>
                </a:solidFill>
                <a:latin typeface="Times New Roman" pitchFamily="18" charset="0"/>
                <a:cs typeface="Times New Roman" pitchFamily="18" charset="0"/>
              </a:rPr>
              <a:t>trạng</a:t>
            </a:r>
            <a:endParaRPr lang="en-US" sz="3500" b="1" dirty="0" smtClean="0">
              <a:solidFill>
                <a:srgbClr val="7030A0"/>
              </a:solidFill>
              <a:latin typeface="Times New Roman" pitchFamily="18" charset="0"/>
              <a:cs typeface="Times New Roman" pitchFamily="18" charset="0"/>
            </a:endParaRPr>
          </a:p>
          <a:p>
            <a:pPr marL="0" indent="0">
              <a:spcBef>
                <a:spcPts val="0"/>
              </a:spcBef>
              <a:spcAft>
                <a:spcPts val="0"/>
              </a:spcAft>
              <a:buNone/>
            </a:pPr>
            <a:r>
              <a:rPr lang="vi-VN" sz="3500" b="1" dirty="0" smtClean="0">
                <a:solidFill>
                  <a:srgbClr val="7030A0"/>
                </a:solidFill>
                <a:latin typeface="Times New Roman" pitchFamily="18" charset="0"/>
                <a:cs typeface="Times New Roman" pitchFamily="18" charset="0"/>
              </a:rPr>
              <a:t>3. </a:t>
            </a:r>
            <a:r>
              <a:rPr lang="en-US" sz="3500" b="1" dirty="0" err="1" smtClean="0">
                <a:solidFill>
                  <a:srgbClr val="7030A0"/>
                </a:solidFill>
                <a:latin typeface="Times New Roman" pitchFamily="18" charset="0"/>
                <a:cs typeface="Times New Roman" pitchFamily="18" charset="0"/>
              </a:rPr>
              <a:t>Nội</a:t>
            </a:r>
            <a:r>
              <a:rPr lang="en-US" sz="3500" b="1" dirty="0" smtClean="0">
                <a:solidFill>
                  <a:srgbClr val="7030A0"/>
                </a:solidFill>
                <a:latin typeface="Times New Roman" pitchFamily="18" charset="0"/>
                <a:cs typeface="Times New Roman" pitchFamily="18" charset="0"/>
              </a:rPr>
              <a:t> </a:t>
            </a:r>
            <a:r>
              <a:rPr lang="en-US" sz="3500" b="1" dirty="0">
                <a:solidFill>
                  <a:srgbClr val="7030A0"/>
                </a:solidFill>
                <a:latin typeface="Times New Roman" pitchFamily="18" charset="0"/>
                <a:cs typeface="Times New Roman" pitchFamily="18" charset="0"/>
              </a:rPr>
              <a:t>dung </a:t>
            </a:r>
            <a:r>
              <a:rPr lang="en-US" sz="3500" b="1" dirty="0" err="1">
                <a:solidFill>
                  <a:srgbClr val="7030A0"/>
                </a:solidFill>
                <a:latin typeface="Times New Roman" pitchFamily="18" charset="0"/>
                <a:cs typeface="Times New Roman" pitchFamily="18" charset="0"/>
              </a:rPr>
              <a:t>và</a:t>
            </a:r>
            <a:r>
              <a:rPr lang="en-US" sz="3500" b="1" dirty="0">
                <a:solidFill>
                  <a:srgbClr val="7030A0"/>
                </a:solidFill>
                <a:latin typeface="Times New Roman" pitchFamily="18" charset="0"/>
                <a:cs typeface="Times New Roman" pitchFamily="18" charset="0"/>
              </a:rPr>
              <a:t> </a:t>
            </a:r>
            <a:r>
              <a:rPr lang="en-US" sz="3500" b="1" dirty="0" err="1">
                <a:solidFill>
                  <a:srgbClr val="7030A0"/>
                </a:solidFill>
                <a:latin typeface="Times New Roman" pitchFamily="18" charset="0"/>
                <a:cs typeface="Times New Roman" pitchFamily="18" charset="0"/>
              </a:rPr>
              <a:t>cách</a:t>
            </a:r>
            <a:r>
              <a:rPr lang="en-US" sz="3500" b="1" dirty="0">
                <a:solidFill>
                  <a:srgbClr val="7030A0"/>
                </a:solidFill>
                <a:latin typeface="Times New Roman" pitchFamily="18" charset="0"/>
                <a:cs typeface="Times New Roman" pitchFamily="18" charset="0"/>
              </a:rPr>
              <a:t> </a:t>
            </a:r>
            <a:r>
              <a:rPr lang="en-US" sz="3500" b="1" dirty="0" err="1">
                <a:solidFill>
                  <a:srgbClr val="7030A0"/>
                </a:solidFill>
                <a:latin typeface="Times New Roman" pitchFamily="18" charset="0"/>
                <a:cs typeface="Times New Roman" pitchFamily="18" charset="0"/>
              </a:rPr>
              <a:t>thức</a:t>
            </a:r>
            <a:r>
              <a:rPr lang="en-US" sz="3500" b="1" dirty="0">
                <a:solidFill>
                  <a:srgbClr val="7030A0"/>
                </a:solidFill>
                <a:latin typeface="Times New Roman" pitchFamily="18" charset="0"/>
                <a:cs typeface="Times New Roman" pitchFamily="18" charset="0"/>
              </a:rPr>
              <a:t> </a:t>
            </a:r>
            <a:r>
              <a:rPr lang="en-US" sz="3500" b="1" dirty="0" err="1">
                <a:solidFill>
                  <a:srgbClr val="7030A0"/>
                </a:solidFill>
                <a:latin typeface="Times New Roman" pitchFamily="18" charset="0"/>
                <a:cs typeface="Times New Roman" pitchFamily="18" charset="0"/>
              </a:rPr>
              <a:t>thực</a:t>
            </a:r>
            <a:r>
              <a:rPr lang="en-US" sz="3500" b="1" dirty="0">
                <a:solidFill>
                  <a:srgbClr val="7030A0"/>
                </a:solidFill>
                <a:latin typeface="Times New Roman" pitchFamily="18" charset="0"/>
                <a:cs typeface="Times New Roman" pitchFamily="18" charset="0"/>
              </a:rPr>
              <a:t> </a:t>
            </a:r>
            <a:r>
              <a:rPr lang="en-US" sz="3500" b="1" dirty="0" err="1">
                <a:solidFill>
                  <a:srgbClr val="7030A0"/>
                </a:solidFill>
                <a:latin typeface="Times New Roman" pitchFamily="18" charset="0"/>
                <a:cs typeface="Times New Roman" pitchFamily="18" charset="0"/>
              </a:rPr>
              <a:t>hiện</a:t>
            </a:r>
            <a:r>
              <a:rPr lang="en-US" sz="3500" b="1" dirty="0">
                <a:solidFill>
                  <a:srgbClr val="7030A0"/>
                </a:solidFill>
                <a:latin typeface="Times New Roman" pitchFamily="18" charset="0"/>
                <a:cs typeface="Times New Roman" pitchFamily="18" charset="0"/>
              </a:rPr>
              <a:t> </a:t>
            </a:r>
            <a:r>
              <a:rPr lang="en-US" sz="3500" b="1" dirty="0" err="1">
                <a:solidFill>
                  <a:srgbClr val="7030A0"/>
                </a:solidFill>
                <a:latin typeface="Times New Roman" pitchFamily="18" charset="0"/>
                <a:cs typeface="Times New Roman" pitchFamily="18" charset="0"/>
              </a:rPr>
              <a:t>biện</a:t>
            </a:r>
            <a:r>
              <a:rPr lang="en-US" sz="3500" b="1" dirty="0">
                <a:solidFill>
                  <a:srgbClr val="7030A0"/>
                </a:solidFill>
                <a:latin typeface="Times New Roman" pitchFamily="18" charset="0"/>
                <a:cs typeface="Times New Roman" pitchFamily="18" charset="0"/>
              </a:rPr>
              <a:t> </a:t>
            </a:r>
            <a:r>
              <a:rPr lang="en-US" sz="3500" b="1" dirty="0" err="1" smtClean="0">
                <a:solidFill>
                  <a:srgbClr val="7030A0"/>
                </a:solidFill>
                <a:latin typeface="Times New Roman" pitchFamily="18" charset="0"/>
                <a:cs typeface="Times New Roman" pitchFamily="18" charset="0"/>
              </a:rPr>
              <a:t>pháp</a:t>
            </a:r>
            <a:endParaRPr lang="en-US" sz="3500" b="1" dirty="0">
              <a:solidFill>
                <a:srgbClr val="7030A0"/>
              </a:solidFill>
              <a:latin typeface="Times New Roman" pitchFamily="18" charset="0"/>
              <a:cs typeface="Times New Roman" pitchFamily="18" charset="0"/>
            </a:endParaRPr>
          </a:p>
          <a:p>
            <a:pPr marL="0" indent="0">
              <a:spcBef>
                <a:spcPts val="0"/>
              </a:spcBef>
              <a:spcAft>
                <a:spcPts val="0"/>
              </a:spcAft>
              <a:buNone/>
            </a:pPr>
            <a:r>
              <a:rPr lang="vi-VN" sz="3500" b="1" dirty="0" smtClean="0">
                <a:solidFill>
                  <a:srgbClr val="7030A0"/>
                </a:solidFill>
                <a:latin typeface="Times New Roman" pitchFamily="18" charset="0"/>
                <a:cs typeface="Times New Roman" pitchFamily="18" charset="0"/>
              </a:rPr>
              <a:t>4. </a:t>
            </a:r>
            <a:r>
              <a:rPr lang="en-US" sz="3500" b="1" dirty="0" err="1" smtClean="0">
                <a:solidFill>
                  <a:srgbClr val="7030A0"/>
                </a:solidFill>
                <a:latin typeface="Times New Roman" pitchFamily="18" charset="0"/>
                <a:cs typeface="Times New Roman" pitchFamily="18" charset="0"/>
              </a:rPr>
              <a:t>Kết</a:t>
            </a:r>
            <a:r>
              <a:rPr lang="en-US" sz="3500" b="1" dirty="0" smtClean="0">
                <a:solidFill>
                  <a:srgbClr val="7030A0"/>
                </a:solidFill>
                <a:latin typeface="Times New Roman" pitchFamily="18" charset="0"/>
                <a:cs typeface="Times New Roman" pitchFamily="18" charset="0"/>
              </a:rPr>
              <a:t> </a:t>
            </a:r>
            <a:r>
              <a:rPr lang="en-US" sz="3500" b="1" dirty="0" err="1" smtClean="0">
                <a:solidFill>
                  <a:srgbClr val="7030A0"/>
                </a:solidFill>
                <a:latin typeface="Times New Roman" pitchFamily="18" charset="0"/>
                <a:cs typeface="Times New Roman" pitchFamily="18" charset="0"/>
              </a:rPr>
              <a:t>quả</a:t>
            </a:r>
            <a:r>
              <a:rPr lang="en-US" sz="3500" b="1" dirty="0" smtClean="0">
                <a:solidFill>
                  <a:srgbClr val="7030A0"/>
                </a:solidFill>
                <a:latin typeface="Times New Roman" pitchFamily="18" charset="0"/>
                <a:cs typeface="Times New Roman" pitchFamily="18" charset="0"/>
              </a:rPr>
              <a:t> </a:t>
            </a:r>
            <a:r>
              <a:rPr lang="en-US" sz="3500" b="1" dirty="0" err="1" smtClean="0">
                <a:solidFill>
                  <a:srgbClr val="7030A0"/>
                </a:solidFill>
                <a:latin typeface="Times New Roman" pitchFamily="18" charset="0"/>
                <a:cs typeface="Times New Roman" pitchFamily="18" charset="0"/>
              </a:rPr>
              <a:t>đạt</a:t>
            </a:r>
            <a:r>
              <a:rPr lang="en-US" sz="3500" b="1" dirty="0" smtClean="0">
                <a:solidFill>
                  <a:srgbClr val="7030A0"/>
                </a:solidFill>
                <a:latin typeface="Times New Roman" pitchFamily="18" charset="0"/>
                <a:cs typeface="Times New Roman" pitchFamily="18" charset="0"/>
              </a:rPr>
              <a:t> </a:t>
            </a:r>
            <a:r>
              <a:rPr lang="en-US" sz="3500" b="1" dirty="0" err="1" smtClean="0">
                <a:solidFill>
                  <a:srgbClr val="7030A0"/>
                </a:solidFill>
                <a:latin typeface="Times New Roman" pitchFamily="18" charset="0"/>
                <a:cs typeface="Times New Roman" pitchFamily="18" charset="0"/>
              </a:rPr>
              <a:t>được</a:t>
            </a:r>
            <a:endParaRPr lang="en-US" sz="3500" b="1" dirty="0" smtClean="0">
              <a:solidFill>
                <a:srgbClr val="7030A0"/>
              </a:solidFill>
              <a:latin typeface="Times New Roman" pitchFamily="18" charset="0"/>
              <a:cs typeface="Times New Roman" pitchFamily="18" charset="0"/>
            </a:endParaRPr>
          </a:p>
          <a:p>
            <a:pPr marL="0" indent="0">
              <a:spcBef>
                <a:spcPts val="0"/>
              </a:spcBef>
              <a:spcAft>
                <a:spcPts val="0"/>
              </a:spcAft>
              <a:buNone/>
            </a:pPr>
            <a:r>
              <a:rPr lang="vi-VN" sz="3500" b="1" dirty="0" smtClean="0">
                <a:solidFill>
                  <a:srgbClr val="7030A0"/>
                </a:solidFill>
                <a:latin typeface="Times New Roman" pitchFamily="18" charset="0"/>
                <a:cs typeface="Times New Roman" pitchFamily="18" charset="0"/>
              </a:rPr>
              <a:t>5. </a:t>
            </a:r>
            <a:r>
              <a:rPr lang="en-US" sz="3500" b="1" dirty="0" err="1" smtClean="0">
                <a:solidFill>
                  <a:srgbClr val="7030A0"/>
                </a:solidFill>
                <a:latin typeface="Times New Roman" pitchFamily="18" charset="0"/>
                <a:cs typeface="Times New Roman" pitchFamily="18" charset="0"/>
              </a:rPr>
              <a:t>Kết</a:t>
            </a:r>
            <a:r>
              <a:rPr lang="en-US" sz="3500" b="1" dirty="0" smtClean="0">
                <a:solidFill>
                  <a:srgbClr val="7030A0"/>
                </a:solidFill>
                <a:latin typeface="Times New Roman" pitchFamily="18" charset="0"/>
                <a:cs typeface="Times New Roman" pitchFamily="18" charset="0"/>
              </a:rPr>
              <a:t> </a:t>
            </a:r>
            <a:r>
              <a:rPr lang="en-US" sz="3500" b="1" dirty="0" err="1" smtClean="0">
                <a:solidFill>
                  <a:srgbClr val="7030A0"/>
                </a:solidFill>
                <a:latin typeface="Times New Roman" pitchFamily="18" charset="0"/>
                <a:cs typeface="Times New Roman" pitchFamily="18" charset="0"/>
              </a:rPr>
              <a:t>luận</a:t>
            </a:r>
            <a:r>
              <a:rPr lang="en-US" sz="3500" b="1" dirty="0" smtClean="0">
                <a:solidFill>
                  <a:srgbClr val="7030A0"/>
                </a:solidFill>
                <a:latin typeface="Times New Roman" pitchFamily="18" charset="0"/>
                <a:cs typeface="Times New Roman" pitchFamily="18" charset="0"/>
              </a:rPr>
              <a:t>, </a:t>
            </a:r>
            <a:r>
              <a:rPr lang="en-US" sz="3500" b="1" dirty="0" err="1" smtClean="0">
                <a:solidFill>
                  <a:srgbClr val="7030A0"/>
                </a:solidFill>
                <a:latin typeface="Times New Roman" pitchFamily="18" charset="0"/>
                <a:cs typeface="Times New Roman" pitchFamily="18" charset="0"/>
              </a:rPr>
              <a:t>kiến</a:t>
            </a:r>
            <a:r>
              <a:rPr lang="en-US" sz="3500" b="1" dirty="0" smtClean="0">
                <a:solidFill>
                  <a:srgbClr val="7030A0"/>
                </a:solidFill>
                <a:latin typeface="Times New Roman" pitchFamily="18" charset="0"/>
                <a:cs typeface="Times New Roman" pitchFamily="18" charset="0"/>
              </a:rPr>
              <a:t> </a:t>
            </a:r>
            <a:r>
              <a:rPr lang="en-US" sz="3500" b="1" dirty="0" err="1" smtClean="0">
                <a:solidFill>
                  <a:srgbClr val="7030A0"/>
                </a:solidFill>
                <a:latin typeface="Times New Roman" pitchFamily="18" charset="0"/>
                <a:cs typeface="Times New Roman" pitchFamily="18" charset="0"/>
              </a:rPr>
              <a:t>nghị</a:t>
            </a:r>
            <a:endParaRPr lang="en-US" sz="3500" b="1" dirty="0" smtClean="0">
              <a:solidFill>
                <a:srgbClr val="7030A0"/>
              </a:solidFill>
              <a:latin typeface="Times New Roman" pitchFamily="18" charset="0"/>
              <a:cs typeface="Times New Roman" pitchFamily="18" charset="0"/>
            </a:endParaRPr>
          </a:p>
          <a:p>
            <a:pPr marL="0" indent="0">
              <a:spcBef>
                <a:spcPts val="600"/>
              </a:spcBef>
              <a:spcAft>
                <a:spcPts val="600"/>
              </a:spcAft>
              <a:buNone/>
            </a:pPr>
            <a:endParaRPr lang="en-US" sz="3600" b="1" dirty="0" smtClean="0">
              <a:solidFill>
                <a:schemeClr val="bg2">
                  <a:lumMod val="50000"/>
                </a:schemeClr>
              </a:solidFill>
              <a:latin typeface="Times New Roman" pitchFamily="18" charset="0"/>
              <a:cs typeface="Times New Roman" pitchFamily="18" charset="0"/>
            </a:endParaRPr>
          </a:p>
        </p:txBody>
      </p:sp>
      <p:sp>
        <p:nvSpPr>
          <p:cNvPr id="5" name="TextBox 4"/>
          <p:cNvSpPr txBox="1"/>
          <p:nvPr/>
        </p:nvSpPr>
        <p:spPr>
          <a:xfrm>
            <a:off x="1981200" y="344269"/>
            <a:ext cx="5105400" cy="584775"/>
          </a:xfrm>
          <a:prstGeom prst="rect">
            <a:avLst/>
          </a:prstGeom>
          <a:noFill/>
        </p:spPr>
        <p:txBody>
          <a:bodyPr wrap="square" rtlCol="0">
            <a:spAutoFit/>
          </a:bodyPr>
          <a:lstStyle/>
          <a:p>
            <a:pPr algn="ctr"/>
            <a:r>
              <a:rPr lang="vi-VN" sz="3200" b="1" dirty="0" smtClean="0">
                <a:solidFill>
                  <a:schemeClr val="accent6"/>
                </a:solidFill>
                <a:latin typeface="Times New Roman" pitchFamily="18" charset="0"/>
                <a:cs typeface="Times New Roman" pitchFamily="18" charset="0"/>
              </a:rPr>
              <a:t>NỘI DUNG BÁO CÁO</a:t>
            </a:r>
            <a:endParaRPr lang="en-US" sz="3200" b="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317982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2400" y="838200"/>
            <a:ext cx="8686800" cy="5867400"/>
          </a:xfrm>
        </p:spPr>
        <p:txBody>
          <a:bodyPr>
            <a:noAutofit/>
          </a:bodyPr>
          <a:lstStyle/>
          <a:p>
            <a:pPr algn="just">
              <a:lnSpc>
                <a:spcPct val="110000"/>
              </a:lnSpc>
              <a:spcBef>
                <a:spcPts val="0"/>
              </a:spcBef>
              <a:spcAft>
                <a:spcPts val="0"/>
              </a:spcAft>
              <a:buNone/>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vô</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cùng</a:t>
            </a:r>
            <a:r>
              <a:rPr lang="en-US" sz="2800" dirty="0" smtClean="0">
                <a:latin typeface="Times New Roman" pitchFamily="18" charset="0"/>
                <a:cs typeface="Times New Roman" pitchFamily="18" charset="0"/>
              </a:rPr>
              <a:t> to </a:t>
            </a:r>
            <a:r>
              <a:rPr lang="en-US" sz="2800" dirty="0" err="1" smtClean="0">
                <a:latin typeface="Times New Roman" pitchFamily="18" charset="0"/>
                <a:cs typeface="Times New Roman" pitchFamily="18" charset="0"/>
              </a:rPr>
              <a:t>lớn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hội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nhập</a:t>
            </a:r>
            <a:r>
              <a:rPr lang="en-US" sz="2800" dirty="0" smtClean="0">
                <a:latin typeface="Times New Roman" pitchFamily="18" charset="0"/>
                <a:cs typeface="Times New Roman" pitchFamily="18" charset="0"/>
              </a:rPr>
              <a:t>.</a:t>
            </a:r>
          </a:p>
          <a:p>
            <a:pPr marL="0" indent="0" algn="just">
              <a:lnSpc>
                <a:spcPct val="110000"/>
              </a:lnSpc>
              <a:spcBef>
                <a:spcPts val="0"/>
              </a:spcBef>
              <a:spcAft>
                <a:spcPts val="0"/>
              </a:spcAft>
              <a:buNone/>
            </a:pPr>
            <a:r>
              <a:rPr lang="en-US" sz="2800" dirty="0" smtClean="0">
                <a:latin typeface="Times New Roman" pitchFamily="18" charset="0"/>
                <a:cs typeface="Times New Roman" pitchFamily="18" charset="0"/>
              </a:rPr>
              <a:t> </a:t>
            </a:r>
            <a:r>
              <a:rPr lang="pt-PT" sz="2800" dirty="0" smtClean="0">
                <a:latin typeface="Times New Roman" pitchFamily="18" charset="0"/>
                <a:cs typeface="Times New Roman" pitchFamily="18" charset="0"/>
              </a:rPr>
              <a:t>- Là người giáo viên chủ nhiệm, tôi thấy mình phải là người tiên phong trong công cuộc giáo dục để đào tạo ra những con người toàn diện. Tuy nhiên, không phải học sinh nào cũng có khả năng tiếp thu để phát triển như nhau mà có những em gặp rất nhiều khó khăn trong học tập. Chính vì thế, tôi luôn trăn trở và đã </a:t>
            </a:r>
            <a:r>
              <a:rPr lang="en-US" sz="2800" dirty="0" err="1" smtClean="0">
                <a:latin typeface="Times New Roman" pitchFamily="18" charset="0"/>
                <a:cs typeface="Times New Roman" pitchFamily="18" charset="0"/>
              </a:rPr>
              <a:t>chọn</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a:t>
            </a:r>
            <a:r>
              <a:rPr lang="en-US" sz="2800" b="1" i="1" dirty="0" err="1" smtClean="0">
                <a:latin typeface="Times New Roman" pitchFamily="18" charset="0"/>
                <a:cs typeface="Times New Roman" pitchFamily="18" charset="0"/>
              </a:rPr>
              <a:t>Biện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pháp</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giúp</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học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sinh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lớp</a:t>
            </a:r>
            <a:r>
              <a:rPr lang="en-US" sz="2800" b="1" i="1" dirty="0" smtClean="0">
                <a:latin typeface="Times New Roman" pitchFamily="18" charset="0"/>
                <a:cs typeface="Times New Roman" pitchFamily="18" charset="0"/>
              </a:rPr>
              <a:t> 2A </a:t>
            </a:r>
            <a:r>
              <a:rPr lang="en-US" sz="2800" b="1" i="1" dirty="0" err="1" smtClean="0">
                <a:latin typeface="Times New Roman" pitchFamily="18" charset="0"/>
                <a:cs typeface="Times New Roman" pitchFamily="18" charset="0"/>
              </a:rPr>
              <a:t>trường</a:t>
            </a:r>
            <a:r>
              <a:rPr lang="en-US" sz="2800" b="1" i="1" dirty="0" smtClean="0">
                <a:latin typeface="Times New Roman" pitchFamily="18" charset="0"/>
                <a:cs typeface="Times New Roman" pitchFamily="18" charset="0"/>
              </a:rPr>
              <a:t> TH </a:t>
            </a:r>
            <a:r>
              <a:rPr lang="en-US" sz="2800" b="1" i="1" dirty="0" err="1" smtClean="0">
                <a:latin typeface="Times New Roman" pitchFamily="18" charset="0"/>
                <a:cs typeface="Times New Roman" pitchFamily="18" charset="0"/>
              </a:rPr>
              <a:t>Nguyễn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Văn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Trỗi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tiếp</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thu</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bài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chậm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tiến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bộ</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hơn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trong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học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tập</a:t>
            </a:r>
            <a:r>
              <a:rPr lang="en-US" sz="2800" b="1" dirty="0" smtClean="0">
                <a:latin typeface="Times New Roman" pitchFamily="18" charset="0"/>
                <a:cs typeface="Times New Roman" pitchFamily="18" charset="0"/>
              </a:rPr>
              <a:t>”</a:t>
            </a:r>
            <a:r>
              <a:rPr lang="en-US" sz="2800" b="1" i="1" dirty="0" smtClean="0">
                <a:latin typeface="Times New Roman" pitchFamily="18" charset="0"/>
                <a:cs typeface="Times New Roman" pitchFamily="18" charset="0"/>
              </a:rPr>
              <a:t> </a:t>
            </a:r>
            <a:r>
              <a:rPr lang="pt-PT" sz="2800" dirty="0"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tòi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nghiên</a:t>
            </a:r>
            <a:r>
              <a:rPr lang="en-US" sz="2800" dirty="0" smtClean="0">
                <a:latin typeface="Times New Roman" pitchFamily="18" charset="0"/>
                <a:cs typeface="Times New Roman" pitchFamily="18" charset="0"/>
              </a:rPr>
              <a:t> </a:t>
            </a:r>
            <a:r>
              <a:rPr lang="en-US" sz="2800" smtClean="0">
                <a:latin typeface="Times New Roman" pitchFamily="18" charset="0"/>
                <a:cs typeface="Times New Roman" pitchFamily="18" charset="0"/>
              </a:rPr>
              <a:t>cứu.</a:t>
            </a:r>
            <a:endParaRPr lang="en-US" sz="2800" dirty="0">
              <a:latin typeface="Times New Roman" pitchFamily="18" charset="0"/>
              <a:cs typeface="Times New Roman" pitchFamily="18" charset="0"/>
            </a:endParaRPr>
          </a:p>
        </p:txBody>
      </p:sp>
      <p:sp>
        <p:nvSpPr>
          <p:cNvPr id="5" name="TextBox 4"/>
          <p:cNvSpPr txBox="1"/>
          <p:nvPr/>
        </p:nvSpPr>
        <p:spPr>
          <a:xfrm>
            <a:off x="2305050" y="76200"/>
            <a:ext cx="4419600" cy="646331"/>
          </a:xfrm>
          <a:prstGeom prst="rect">
            <a:avLst/>
          </a:prstGeom>
          <a:noFill/>
        </p:spPr>
        <p:txBody>
          <a:bodyPr wrap="square" rtlCol="0">
            <a:spAutoFit/>
          </a:bodyPr>
          <a:lstStyle/>
          <a:p>
            <a:pPr algn="ctr"/>
            <a:r>
              <a:rPr lang="vi-VN" sz="3600" b="1" dirty="0" smtClean="0">
                <a:solidFill>
                  <a:schemeClr val="accent6"/>
                </a:solidFill>
                <a:latin typeface="Times New Roman" pitchFamily="18" charset="0"/>
                <a:cs typeface="Times New Roman" pitchFamily="18" charset="0"/>
              </a:rPr>
              <a:t>I. ĐẶT VẤN ĐỀ</a:t>
            </a:r>
            <a:endParaRPr lang="en-US" sz="3600" b="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47961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381000"/>
            <a:ext cx="8229600" cy="830997"/>
          </a:xfrm>
          <a:prstGeom prst="rect">
            <a:avLst/>
          </a:prstGeom>
          <a:noFill/>
        </p:spPr>
        <p:txBody>
          <a:bodyPr wrap="square" rtlCol="0">
            <a:spAutoFit/>
          </a:bodyPr>
          <a:lstStyle/>
          <a:p>
            <a:endParaRPr lang="en-US" sz="2400" dirty="0">
              <a:latin typeface="Times New Roman" pitchFamily="18" charset="0"/>
              <a:cs typeface="Times New Roman" pitchFamily="18" charset="0"/>
            </a:endParaRPr>
          </a:p>
          <a:p>
            <a:r>
              <a:rPr lang="vi-VN"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8" name="TextBox 7"/>
          <p:cNvSpPr txBox="1"/>
          <p:nvPr/>
        </p:nvSpPr>
        <p:spPr>
          <a:xfrm>
            <a:off x="1752600" y="123825"/>
            <a:ext cx="5867400" cy="584775"/>
          </a:xfrm>
          <a:prstGeom prst="rect">
            <a:avLst/>
          </a:prstGeom>
          <a:noFill/>
        </p:spPr>
        <p:txBody>
          <a:bodyPr wrap="square" rtlCol="0">
            <a:spAutoFit/>
          </a:bodyPr>
          <a:lstStyle/>
          <a:p>
            <a:pPr algn="ctr"/>
            <a:r>
              <a:rPr lang="vi-VN" sz="3200" b="1" dirty="0" smtClean="0">
                <a:solidFill>
                  <a:schemeClr val="accent6"/>
                </a:solidFill>
                <a:latin typeface="Times New Roman" pitchFamily="18" charset="0"/>
                <a:cs typeface="Times New Roman" pitchFamily="18" charset="0"/>
              </a:rPr>
              <a:t>II. THỰC TRẠNG</a:t>
            </a:r>
            <a:endParaRPr lang="en-US" sz="3200" b="1" dirty="0">
              <a:solidFill>
                <a:schemeClr val="accent6"/>
              </a:solidFill>
              <a:latin typeface="Times New Roman" pitchFamily="18" charset="0"/>
              <a:cs typeface="Times New Roman" pitchFamily="18" charset="0"/>
            </a:endParaRPr>
          </a:p>
        </p:txBody>
      </p:sp>
      <p:sp>
        <p:nvSpPr>
          <p:cNvPr id="25601" name="Rectangle 1"/>
          <p:cNvSpPr>
            <a:spLocks noChangeArrowheads="1"/>
          </p:cNvSpPr>
          <p:nvPr/>
        </p:nvSpPr>
        <p:spPr bwMode="auto">
          <a:xfrm>
            <a:off x="114299" y="693181"/>
            <a:ext cx="8915401"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1. </a:t>
            </a:r>
            <a:r>
              <a:rPr kumimoji="0" lang="en-US" sz="28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Thực</a:t>
            </a:r>
            <a:r>
              <a:rPr kumimoji="0" lang="en-US" sz="28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tế</a:t>
            </a:r>
            <a:r>
              <a:rPr kumimoji="0" lang="en-US" sz="28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tại</a:t>
            </a:r>
            <a:r>
              <a:rPr kumimoji="0" lang="en-US" sz="28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lớp</a:t>
            </a:r>
            <a:r>
              <a:rPr kumimoji="0" lang="en-US" sz="28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chủ</a:t>
            </a:r>
            <a:r>
              <a:rPr kumimoji="0" lang="en-US" sz="28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nhiệm</a:t>
            </a:r>
            <a:r>
              <a:rPr kumimoji="0" lang="en-US" sz="28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Trong</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3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năm</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liền</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chủ</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nhiệm</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lớp</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2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tôi</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nhận</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thấy</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số</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học</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sinh</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tiếp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bài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chậm</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trong</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học</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tập</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tại</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lớp</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tôi</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chủ</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nhiệm</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tương</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đối</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nhiều</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Theo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thống</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kê</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kết</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quả</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như</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sau</a:t>
            </a: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p:txBody>
      </p:sp>
      <p:graphicFrame>
        <p:nvGraphicFramePr>
          <p:cNvPr id="12" name="Table 11"/>
          <p:cNvGraphicFramePr>
            <a:graphicFrameLocks noGrp="1"/>
          </p:cNvGraphicFramePr>
          <p:nvPr>
            <p:extLst>
              <p:ext uri="{D42A27DB-BD31-4B8C-83A1-F6EECF244321}">
                <p14:modId xmlns:p14="http://schemas.microsoft.com/office/powerpoint/2010/main" val="4007311567"/>
              </p:ext>
            </p:extLst>
          </p:nvPr>
        </p:nvGraphicFramePr>
        <p:xfrm>
          <a:off x="761998" y="2847973"/>
          <a:ext cx="7772401" cy="2638428"/>
        </p:xfrm>
        <a:graphic>
          <a:graphicData uri="http://schemas.openxmlformats.org/drawingml/2006/table">
            <a:tbl>
              <a:tblPr/>
              <a:tblGrid>
                <a:gridCol w="1533299"/>
                <a:gridCol w="2279229"/>
                <a:gridCol w="2854792"/>
                <a:gridCol w="1105081"/>
              </a:tblGrid>
              <a:tr h="989649">
                <a:tc>
                  <a:txBody>
                    <a:bodyPr/>
                    <a:lstStyle/>
                    <a:p>
                      <a:pPr algn="ctr">
                        <a:lnSpc>
                          <a:spcPct val="150000"/>
                        </a:lnSpc>
                        <a:spcAft>
                          <a:spcPts val="0"/>
                        </a:spcAft>
                      </a:pPr>
                      <a:r>
                        <a:rPr lang="en-US" sz="2000" b="1" dirty="0" err="1">
                          <a:latin typeface="Times New Roman"/>
                          <a:ea typeface="Times New Roman"/>
                        </a:rPr>
                        <a:t>Năm</a:t>
                      </a:r>
                      <a:r>
                        <a:rPr lang="en-US" sz="2000" b="1" dirty="0">
                          <a:latin typeface="Times New Roman"/>
                          <a:ea typeface="Times New Roman"/>
                        </a:rPr>
                        <a:t> </a:t>
                      </a:r>
                      <a:r>
                        <a:rPr lang="en-US" sz="2000" b="1" dirty="0" err="1">
                          <a:latin typeface="Times New Roman"/>
                          <a:ea typeface="Times New Roman"/>
                        </a:rPr>
                        <a:t>học</a:t>
                      </a:r>
                      <a:endParaRPr lang="en-US" sz="2000" b="1"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a:latin typeface="Times New Roman"/>
                          <a:ea typeface="Times New Roman"/>
                        </a:rPr>
                        <a:t>TS </a:t>
                      </a:r>
                      <a:r>
                        <a:rPr lang="en-US" sz="2000" b="1" dirty="0" err="1">
                          <a:latin typeface="Times New Roman"/>
                          <a:ea typeface="Times New Roman"/>
                        </a:rPr>
                        <a:t>học</a:t>
                      </a:r>
                      <a:r>
                        <a:rPr lang="en-US" sz="2000" b="1" dirty="0">
                          <a:latin typeface="Times New Roman"/>
                          <a:ea typeface="Times New Roman"/>
                        </a:rPr>
                        <a:t> </a:t>
                      </a:r>
                      <a:r>
                        <a:rPr lang="en-US" sz="2000" b="1" dirty="0" err="1">
                          <a:latin typeface="Times New Roman"/>
                          <a:ea typeface="Times New Roman"/>
                        </a:rPr>
                        <a:t>sinh</a:t>
                      </a:r>
                      <a:r>
                        <a:rPr lang="en-US" sz="2000" b="1" dirty="0">
                          <a:latin typeface="Times New Roman"/>
                          <a:ea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err="1" smtClean="0">
                          <a:latin typeface="Times New Roman"/>
                          <a:ea typeface="Times New Roman"/>
                        </a:rPr>
                        <a:t>Số</a:t>
                      </a:r>
                      <a:r>
                        <a:rPr lang="en-US" sz="2000" b="1" dirty="0" smtClean="0">
                          <a:latin typeface="Times New Roman"/>
                          <a:ea typeface="Times New Roman"/>
                        </a:rPr>
                        <a:t> </a:t>
                      </a:r>
                      <a:r>
                        <a:rPr lang="en-US" sz="2000" b="1" dirty="0" err="1" smtClean="0">
                          <a:latin typeface="Times New Roman"/>
                          <a:ea typeface="Times New Roman"/>
                        </a:rPr>
                        <a:t>học</a:t>
                      </a:r>
                      <a:r>
                        <a:rPr lang="en-US" sz="2000" b="1" baseline="0" dirty="0" smtClean="0">
                          <a:latin typeface="Times New Roman"/>
                          <a:ea typeface="Times New Roman"/>
                        </a:rPr>
                        <a:t> </a:t>
                      </a:r>
                      <a:r>
                        <a:rPr lang="en-US" sz="2000" b="1" baseline="0" dirty="0" err="1" smtClean="0">
                          <a:latin typeface="Times New Roman"/>
                          <a:ea typeface="Times New Roman"/>
                        </a:rPr>
                        <a:t>sinh</a:t>
                      </a:r>
                      <a:r>
                        <a:rPr lang="en-US" sz="2000" b="1" baseline="0" dirty="0" smtClean="0">
                          <a:latin typeface="Times New Roman"/>
                          <a:ea typeface="Times New Roman"/>
                        </a:rPr>
                        <a:t> TTBC</a:t>
                      </a:r>
                      <a:endParaRPr lang="en-US" sz="2000" b="1"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err="1">
                          <a:latin typeface="Times New Roman"/>
                          <a:ea typeface="Times New Roman"/>
                        </a:rPr>
                        <a:t>Tỉ</a:t>
                      </a:r>
                      <a:r>
                        <a:rPr lang="en-US" sz="2000" b="1" dirty="0">
                          <a:latin typeface="Times New Roman"/>
                          <a:ea typeface="Times New Roman"/>
                        </a:rPr>
                        <a:t> </a:t>
                      </a:r>
                      <a:r>
                        <a:rPr lang="en-US" sz="2000" b="1" dirty="0" err="1">
                          <a:latin typeface="Times New Roman"/>
                          <a:ea typeface="Times New Roman"/>
                        </a:rPr>
                        <a:t>lệ</a:t>
                      </a:r>
                      <a:endParaRPr lang="en-US" sz="2000" b="1" dirty="0">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9593">
                <a:tc>
                  <a:txBody>
                    <a:bodyPr/>
                    <a:lstStyle/>
                    <a:p>
                      <a:pPr algn="ctr">
                        <a:lnSpc>
                          <a:spcPct val="150000"/>
                        </a:lnSpc>
                        <a:spcAft>
                          <a:spcPts val="0"/>
                        </a:spcAft>
                      </a:pPr>
                      <a:r>
                        <a:rPr lang="en-US" sz="2000" dirty="0">
                          <a:latin typeface="Times New Roman"/>
                          <a:ea typeface="Times New Roman"/>
                        </a:rPr>
                        <a:t>2018-2019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dirty="0">
                          <a:latin typeface="Times New Roman"/>
                          <a:ea typeface="Times New Roman"/>
                        </a:rPr>
                        <a:t>27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dirty="0">
                          <a:latin typeface="Times New Roman"/>
                          <a:ea typeface="Times New Roman"/>
                        </a:rPr>
                        <a:t>2</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dirty="0">
                          <a:latin typeface="Times New Roman"/>
                          <a:ea typeface="Times New Roman"/>
                        </a:rPr>
                        <a:t>7,4%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9593">
                <a:tc>
                  <a:txBody>
                    <a:bodyPr/>
                    <a:lstStyle/>
                    <a:p>
                      <a:pPr algn="ctr">
                        <a:lnSpc>
                          <a:spcPct val="150000"/>
                        </a:lnSpc>
                        <a:spcAft>
                          <a:spcPts val="0"/>
                        </a:spcAft>
                      </a:pPr>
                      <a:r>
                        <a:rPr lang="en-US" sz="2000">
                          <a:latin typeface="Times New Roman"/>
                          <a:ea typeface="Times New Roman"/>
                        </a:rPr>
                        <a:t>2019-2020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a:latin typeface="Times New Roman"/>
                          <a:ea typeface="Times New Roman"/>
                        </a:rPr>
                        <a:t>30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dirty="0">
                          <a:latin typeface="Times New Roman"/>
                          <a:ea typeface="Times New Roman"/>
                        </a:rPr>
                        <a:t>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dirty="0">
                          <a:latin typeface="Times New Roman"/>
                          <a:ea typeface="Times New Roman"/>
                        </a:rPr>
                        <a:t>10%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9593">
                <a:tc>
                  <a:txBody>
                    <a:bodyPr/>
                    <a:lstStyle/>
                    <a:p>
                      <a:pPr algn="ctr">
                        <a:lnSpc>
                          <a:spcPct val="150000"/>
                        </a:lnSpc>
                        <a:spcAft>
                          <a:spcPts val="0"/>
                        </a:spcAft>
                      </a:pPr>
                      <a:r>
                        <a:rPr lang="en-US" sz="2000">
                          <a:latin typeface="Times New Roman"/>
                          <a:ea typeface="Times New Roman"/>
                        </a:rPr>
                        <a:t>2020- 2021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dirty="0">
                          <a:latin typeface="Times New Roman"/>
                          <a:ea typeface="Times New Roman"/>
                        </a:rPr>
                        <a:t>31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dirty="0">
                          <a:latin typeface="Times New Roman"/>
                          <a:ea typeface="Times New Roman"/>
                        </a:rPr>
                        <a:t>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dirty="0">
                          <a:latin typeface="Times New Roman"/>
                          <a:ea typeface="Times New Roman"/>
                        </a:rPr>
                        <a:t>16,1%</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046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1"/>
                                        </p:tgtEl>
                                        <p:attrNameLst>
                                          <p:attrName>style.visibility</p:attrName>
                                        </p:attrNameLst>
                                      </p:cBhvr>
                                      <p:to>
                                        <p:strVal val="visible"/>
                                      </p:to>
                                    </p:set>
                                    <p:animEffect transition="in" filter="fade">
                                      <p:cBhvr>
                                        <p:cTn id="7" dur="500"/>
                                        <p:tgtEl>
                                          <p:spTgt spid="2560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33400" y="1009650"/>
            <a:ext cx="8229600" cy="5410200"/>
          </a:xfrm>
        </p:spPr>
        <p:txBody>
          <a:bodyPr>
            <a:normAutofit fontScale="92500" lnSpcReduction="20000"/>
          </a:bodyPr>
          <a:lstStyle/>
          <a:p>
            <a:pPr marL="45720" indent="0" algn="just">
              <a:spcBef>
                <a:spcPts val="0"/>
              </a:spcBef>
              <a:spcAft>
                <a:spcPts val="0"/>
              </a:spcAft>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thấy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vấn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chậm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nhiệm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càng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do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triển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tuệ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phần</a:t>
            </a:r>
            <a:r>
              <a:rPr lang="en-US" sz="2400" dirty="0" smtClean="0">
                <a:latin typeface="Times New Roman" pitchFamily="18" charset="0"/>
                <a:cs typeface="Times New Roman" pitchFamily="18" charset="0"/>
              </a:rPr>
              <a:t> do </a:t>
            </a:r>
            <a:r>
              <a:rPr lang="en-US" sz="2400" dirty="0" err="1" smtClean="0">
                <a:latin typeface="Times New Roman" pitchFamily="18" charset="0"/>
                <a:cs typeface="Times New Roman" pitchFamily="18" charset="0"/>
              </a:rPr>
              <a:t>khủng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mẹ</a:t>
            </a:r>
            <a:r>
              <a:rPr lang="en-US" sz="2400" dirty="0" smtClean="0">
                <a:latin typeface="Times New Roman" pitchFamily="18" charset="0"/>
                <a:cs typeface="Times New Roman" pitchFamily="18" charset="0"/>
              </a:rPr>
              <a:t> chia </a:t>
            </a:r>
            <a:r>
              <a:rPr lang="en-US" sz="2400" dirty="0" err="1" smtClean="0">
                <a:latin typeface="Times New Roman" pitchFamily="18" charset="0"/>
                <a:cs typeface="Times New Roman" pitchFamily="18" charset="0"/>
              </a:rPr>
              <a:t>tay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con </a:t>
            </a:r>
            <a:r>
              <a:rPr lang="en-US" sz="2400" dirty="0" err="1" smtClean="0">
                <a:latin typeface="Times New Roman" pitchFamily="18" charset="0"/>
                <a:cs typeface="Times New Roman" pitchFamily="18" charset="0"/>
              </a:rPr>
              <a:t>cái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thiếu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thốn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như</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chỉ</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cũng</a:t>
            </a:r>
            <a:r>
              <a:rPr lang="en-US" sz="2400" dirty="0" smtClean="0">
                <a:latin typeface="Times New Roman" pitchFamily="18" charset="0"/>
                <a:cs typeface="Times New Roman" pitchFamily="18" charset="0"/>
              </a:rPr>
              <a:t> do </a:t>
            </a:r>
            <a:r>
              <a:rPr lang="en-US" sz="2400" dirty="0" err="1" smtClean="0">
                <a:latin typeface="Times New Roman" pitchFamily="18" charset="0"/>
                <a:cs typeface="Times New Roman" pitchFamily="18" charset="0"/>
              </a:rPr>
              <a:t>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hưởng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dịch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covid</a:t>
            </a:r>
            <a:r>
              <a:rPr lang="en-US" sz="2400" dirty="0" smtClean="0">
                <a:latin typeface="Times New Roman" pitchFamily="18" charset="0"/>
                <a:cs typeface="Times New Roman" pitchFamily="18" charset="0"/>
              </a:rPr>
              <a:t> 19 </a:t>
            </a:r>
            <a:r>
              <a:rPr lang="en-US" sz="2400" dirty="0" err="1" smtClean="0">
                <a:latin typeface="Times New Roman" pitchFamily="18" charset="0"/>
                <a:cs typeface="Times New Roman" pitchFamily="18" charset="0"/>
              </a:rPr>
              <a:t>nên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bớt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a:t>
            </a:r>
          </a:p>
          <a:p>
            <a:pPr marL="0" lvl="0" indent="0" algn="just" fontAlgn="base">
              <a:spcBef>
                <a:spcPct val="0"/>
              </a:spcBef>
              <a:spcAft>
                <a:spcPct val="0"/>
              </a:spcAft>
              <a:buClrTx/>
              <a:buSzTx/>
              <a:buNone/>
            </a:pPr>
            <a:r>
              <a:rPr lang="en-US" sz="2400" dirty="0">
                <a:solidFill>
                  <a:schemeClr val="tx1"/>
                </a:solidFill>
                <a:latin typeface="Times New Roman" pitchFamily="18" charset="0"/>
                <a:ea typeface="Times New Roman" pitchFamily="18" charset="0"/>
                <a:cs typeface="Times New Roman" pitchFamily="18" charset="0"/>
              </a:rPr>
              <a:t> </a:t>
            </a:r>
            <a:r>
              <a:rPr lang="en-US" sz="2400" dirty="0" smtClean="0">
                <a:solidFill>
                  <a:schemeClr val="tx1"/>
                </a:solidFill>
                <a:latin typeface="Times New Roman" pitchFamily="18" charset="0"/>
                <a:ea typeface="Times New Roman" pitchFamily="18" charset="0"/>
                <a:cs typeface="Times New Roman" pitchFamily="18" charset="0"/>
              </a:rPr>
              <a:t>    </a:t>
            </a:r>
            <a:r>
              <a:rPr lang="en-US" sz="2400" dirty="0" err="1" smtClean="0">
                <a:solidFill>
                  <a:schemeClr val="tx1"/>
                </a:solidFill>
                <a:latin typeface="Times New Roman" pitchFamily="18" charset="0"/>
                <a:ea typeface="Times New Roman" pitchFamily="18" charset="0"/>
                <a:cs typeface="Times New Roman" pitchFamily="18" charset="0"/>
              </a:rPr>
              <a:t>Năm</a:t>
            </a:r>
            <a:r>
              <a:rPr lang="en-US" sz="2400" dirty="0" smtClean="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học</a:t>
            </a:r>
            <a:r>
              <a:rPr lang="en-US" sz="2400" dirty="0">
                <a:solidFill>
                  <a:schemeClr val="tx1"/>
                </a:solidFill>
                <a:latin typeface="Times New Roman" pitchFamily="18" charset="0"/>
                <a:ea typeface="Times New Roman" pitchFamily="18" charset="0"/>
                <a:cs typeface="Times New Roman" pitchFamily="18" charset="0"/>
              </a:rPr>
              <a:t> 2020-2021 </a:t>
            </a:r>
            <a:r>
              <a:rPr lang="en-US" sz="2400" dirty="0" err="1">
                <a:solidFill>
                  <a:schemeClr val="tx1"/>
                </a:solidFill>
                <a:latin typeface="Times New Roman" pitchFamily="18" charset="0"/>
                <a:ea typeface="Times New Roman" pitchFamily="18" charset="0"/>
                <a:cs typeface="Times New Roman" pitchFamily="18" charset="0"/>
              </a:rPr>
              <a:t>lớp</a:t>
            </a:r>
            <a:r>
              <a:rPr lang="en-US" sz="2400" dirty="0">
                <a:solidFill>
                  <a:schemeClr val="tx1"/>
                </a:solidFill>
                <a:latin typeface="Times New Roman" pitchFamily="18" charset="0"/>
                <a:ea typeface="Times New Roman" pitchFamily="18" charset="0"/>
                <a:cs typeface="Times New Roman" pitchFamily="18" charset="0"/>
              </a:rPr>
              <a:t> 2A do </a:t>
            </a:r>
            <a:r>
              <a:rPr lang="en-US" sz="2400" dirty="0" err="1">
                <a:solidFill>
                  <a:schemeClr val="tx1"/>
                </a:solidFill>
                <a:latin typeface="Times New Roman" pitchFamily="18" charset="0"/>
                <a:ea typeface="Times New Roman" pitchFamily="18" charset="0"/>
                <a:cs typeface="Times New Roman" pitchFamily="18" charset="0"/>
              </a:rPr>
              <a:t>tôi</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chủ</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nhiệm</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có</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các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em</a:t>
            </a:r>
            <a:r>
              <a:rPr lang="en-US" sz="2400" dirty="0">
                <a:solidFill>
                  <a:schemeClr val="tx1"/>
                </a:solidFill>
                <a:latin typeface="Times New Roman" pitchFamily="18" charset="0"/>
                <a:ea typeface="Times New Roman" pitchFamily="18" charset="0"/>
                <a:cs typeface="Times New Roman" pitchFamily="18" charset="0"/>
              </a:rPr>
              <a:t>: </a:t>
            </a:r>
          </a:p>
          <a:p>
            <a:pPr marL="0" lvl="0" indent="0" algn="just" fontAlgn="base">
              <a:spcBef>
                <a:spcPct val="0"/>
              </a:spcBef>
              <a:spcAft>
                <a:spcPct val="0"/>
              </a:spcAft>
              <a:buClrTx/>
              <a:buSzTx/>
              <a:buNone/>
            </a:pP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Lê</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Hoài</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Phúc</a:t>
            </a:r>
            <a:r>
              <a:rPr lang="en-US" sz="2400" dirty="0">
                <a:solidFill>
                  <a:srgbClr val="000000"/>
                </a:solidFill>
                <a:latin typeface="Times New Roman" pitchFamily="18" charset="0"/>
                <a:ea typeface="Times New Roman" pitchFamily="18" charset="0"/>
                <a:cs typeface="Times New Roman" pitchFamily="18" charset="0"/>
              </a:rPr>
              <a:t> An (</a:t>
            </a:r>
            <a:r>
              <a:rPr lang="en-US" sz="2400" dirty="0" err="1">
                <a:solidFill>
                  <a:srgbClr val="000000"/>
                </a:solidFill>
                <a:latin typeface="Times New Roman" pitchFamily="18" charset="0"/>
                <a:ea typeface="Times New Roman" pitchFamily="18" charset="0"/>
                <a:cs typeface="Times New Roman" pitchFamily="18" charset="0"/>
              </a:rPr>
              <a:t>mẹ</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bỏ</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đi</a:t>
            </a:r>
            <a:r>
              <a:rPr lang="en-US" sz="2400" dirty="0">
                <a:solidFill>
                  <a:srgbClr val="000000"/>
                </a:solidFill>
                <a:latin typeface="Times New Roman" pitchFamily="18" charset="0"/>
                <a:ea typeface="Times New Roman" pitchFamily="18" charset="0"/>
                <a:cs typeface="Times New Roman" pitchFamily="18" charset="0"/>
              </a:rPr>
              <a:t> ở </a:t>
            </a:r>
            <a:r>
              <a:rPr lang="en-US" sz="2400" dirty="0" err="1">
                <a:solidFill>
                  <a:srgbClr val="000000"/>
                </a:solidFill>
                <a:latin typeface="Times New Roman" pitchFamily="18" charset="0"/>
                <a:ea typeface="Times New Roman" pitchFamily="18" charset="0"/>
                <a:cs typeface="Times New Roman" pitchFamily="18" charset="0"/>
              </a:rPr>
              <a:t>với</a:t>
            </a:r>
            <a:r>
              <a:rPr lang="en-US" sz="2400" dirty="0">
                <a:solidFill>
                  <a:srgbClr val="000000"/>
                </a:solidFill>
                <a:latin typeface="Times New Roman" pitchFamily="18" charset="0"/>
                <a:ea typeface="Times New Roman" pitchFamily="18" charset="0"/>
                <a:cs typeface="Times New Roman" pitchFamily="18" charset="0"/>
              </a:rPr>
              <a:t> cha)</a:t>
            </a:r>
            <a:r>
              <a:rPr lang="en-US" sz="2400" dirty="0">
                <a:solidFill>
                  <a:schemeClr val="tx1"/>
                </a:solidFill>
                <a:latin typeface="Times New Roman" pitchFamily="18" charset="0"/>
                <a:ea typeface="Times New Roman" pitchFamily="18" charset="0"/>
                <a:cs typeface="Times New Roman" pitchFamily="18" charset="0"/>
              </a:rPr>
              <a:t>, </a:t>
            </a:r>
            <a:r>
              <a:rPr lang="en-US" sz="2400" dirty="0">
                <a:solidFill>
                  <a:srgbClr val="000000"/>
                </a:solidFill>
                <a:latin typeface="Times New Roman" pitchFamily="18" charset="0"/>
                <a:ea typeface="Times New Roman" pitchFamily="18" charset="0"/>
                <a:cs typeface="Times New Roman" pitchFamily="18" charset="0"/>
              </a:rPr>
              <a:t>Y Sa </a:t>
            </a:r>
            <a:r>
              <a:rPr lang="en-US" sz="2400" dirty="0" err="1">
                <a:solidFill>
                  <a:srgbClr val="000000"/>
                </a:solidFill>
                <a:latin typeface="Times New Roman" pitchFamily="18" charset="0"/>
                <a:ea typeface="Times New Roman" pitchFamily="18" charset="0"/>
                <a:cs typeface="Times New Roman" pitchFamily="18" charset="0"/>
              </a:rPr>
              <a:t>Zan</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Ayun</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bố</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mẹ</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đi</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làm</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xa</a:t>
            </a:r>
            <a:r>
              <a:rPr lang="en-US" sz="2400" dirty="0">
                <a:solidFill>
                  <a:srgbClr val="000000"/>
                </a:solidFill>
                <a:latin typeface="Times New Roman" pitchFamily="18" charset="0"/>
                <a:ea typeface="Times New Roman" pitchFamily="18" charset="0"/>
                <a:cs typeface="Times New Roman" pitchFamily="18" charset="0"/>
              </a:rPr>
              <a:t> ở </a:t>
            </a:r>
            <a:r>
              <a:rPr lang="en-US" sz="2400" dirty="0" err="1" smtClean="0">
                <a:solidFill>
                  <a:srgbClr val="000000"/>
                </a:solidFill>
                <a:latin typeface="Times New Roman" pitchFamily="18" charset="0"/>
                <a:ea typeface="Times New Roman" pitchFamily="18" charset="0"/>
                <a:cs typeface="Times New Roman" pitchFamily="18" charset="0"/>
              </a:rPr>
              <a:t>với</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ông</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bà</a:t>
            </a:r>
            <a:r>
              <a:rPr lang="en-US" sz="2400" dirty="0">
                <a:solidFill>
                  <a:srgbClr val="000000"/>
                </a:solidFill>
                <a:latin typeface="Times New Roman" pitchFamily="18" charset="0"/>
                <a:ea typeface="Times New Roman" pitchFamily="18" charset="0"/>
                <a:cs typeface="Times New Roman" pitchFamily="18" charset="0"/>
              </a:rPr>
              <a:t>)</a:t>
            </a:r>
            <a:r>
              <a:rPr lang="en-US" sz="2400" dirty="0">
                <a:solidFill>
                  <a:schemeClr val="tx1"/>
                </a:solidFill>
                <a:latin typeface="Times New Roman" pitchFamily="18" charset="0"/>
                <a:ea typeface="Times New Roman" pitchFamily="18" charset="0"/>
                <a:cs typeface="Times New Roman" pitchFamily="18" charset="0"/>
              </a:rPr>
              <a:t>, </a:t>
            </a:r>
            <a:r>
              <a:rPr lang="en-US" sz="2400" dirty="0">
                <a:solidFill>
                  <a:srgbClr val="000000"/>
                </a:solidFill>
                <a:latin typeface="Times New Roman" pitchFamily="18" charset="0"/>
                <a:ea typeface="Times New Roman" pitchFamily="18" charset="0"/>
                <a:cs typeface="Times New Roman" pitchFamily="18" charset="0"/>
              </a:rPr>
              <a:t>H </a:t>
            </a:r>
            <a:r>
              <a:rPr lang="en-US" sz="2400" dirty="0" err="1">
                <a:solidFill>
                  <a:srgbClr val="000000"/>
                </a:solidFill>
                <a:latin typeface="Times New Roman" pitchFamily="18" charset="0"/>
                <a:ea typeface="Times New Roman" pitchFamily="18" charset="0"/>
                <a:cs typeface="Times New Roman" pitchFamily="18" charset="0"/>
              </a:rPr>
              <a:t>Jat</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Bkrông</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em</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là</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dân</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tộc</a:t>
            </a:r>
            <a:r>
              <a:rPr lang="en-US" sz="2400" dirty="0">
                <a:solidFill>
                  <a:srgbClr val="000000"/>
                </a:solidFill>
                <a:latin typeface="Times New Roman" pitchFamily="18" charset="0"/>
                <a:ea typeface="Times New Roman" pitchFamily="18" charset="0"/>
                <a:cs typeface="Times New Roman" pitchFamily="18" charset="0"/>
              </a:rPr>
              <a:t> ê-</a:t>
            </a:r>
            <a:r>
              <a:rPr lang="en-US" sz="2400" dirty="0" err="1">
                <a:solidFill>
                  <a:srgbClr val="000000"/>
                </a:solidFill>
                <a:latin typeface="Times New Roman" pitchFamily="18" charset="0"/>
                <a:ea typeface="Times New Roman" pitchFamily="18" charset="0"/>
                <a:cs typeface="Times New Roman" pitchFamily="18" charset="0"/>
              </a:rPr>
              <a:t>đê</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nhà</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đông</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anh</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em</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nên</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còn</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smtClean="0">
                <a:solidFill>
                  <a:srgbClr val="000000"/>
                </a:solidFill>
                <a:latin typeface="Times New Roman" pitchFamily="18" charset="0"/>
                <a:ea typeface="Times New Roman" pitchFamily="18" charset="0"/>
                <a:cs typeface="Times New Roman" pitchFamily="18" charset="0"/>
              </a:rPr>
              <a:t>thiếu</a:t>
            </a:r>
            <a:r>
              <a:rPr lang="en-US" sz="2400" dirty="0" smtClean="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thốn</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vật</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chất</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bố</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mẹ</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mải</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đi</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làm</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thuê</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ít</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quan</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tâm</a:t>
            </a:r>
            <a:r>
              <a:rPr lang="en-US" sz="2400" dirty="0">
                <a:solidFill>
                  <a:srgbClr val="000000"/>
                </a:solidFill>
                <a:latin typeface="Times New Roman" pitchFamily="18" charset="0"/>
                <a:ea typeface="Times New Roman" pitchFamily="18" charset="0"/>
                <a:cs typeface="Times New Roman" pitchFamily="18" charset="0"/>
              </a:rPr>
              <a:t>)</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Nguyễn</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Hoàng</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Phúc</a:t>
            </a:r>
            <a:r>
              <a:rPr lang="en-US" sz="2400" dirty="0">
                <a:solidFill>
                  <a:srgbClr val="000000"/>
                </a:solidFill>
                <a:latin typeface="Times New Roman" pitchFamily="18" charset="0"/>
                <a:ea typeface="Times New Roman" pitchFamily="18" charset="0"/>
                <a:cs typeface="Times New Roman" pitchFamily="18" charset="0"/>
              </a:rPr>
              <a:t> </a:t>
            </a:r>
            <a:r>
              <a:rPr lang="en-US" sz="2400" dirty="0" smtClean="0">
                <a:solidFill>
                  <a:srgbClr val="000000"/>
                </a:solidFill>
                <a:latin typeface="Times New Roman" pitchFamily="18" charset="0"/>
                <a:ea typeface="Times New Roman" pitchFamily="18" charset="0"/>
                <a:cs typeface="Times New Roman" pitchFamily="18" charset="0"/>
              </a:rPr>
              <a:t>(</a:t>
            </a:r>
            <a:r>
              <a:rPr lang="en-US" sz="2400" dirty="0" err="1">
                <a:solidFill>
                  <a:srgbClr val="000000"/>
                </a:solidFill>
                <a:latin typeface="Times New Roman" pitchFamily="18" charset="0"/>
                <a:ea typeface="Times New Roman" pitchFamily="18" charset="0"/>
                <a:cs typeface="Times New Roman" pitchFamily="18" charset="0"/>
              </a:rPr>
              <a:t>bố</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mẹ</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đi</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làm</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xa</a:t>
            </a:r>
            <a:r>
              <a:rPr lang="en-US" sz="2400" dirty="0">
                <a:solidFill>
                  <a:srgbClr val="000000"/>
                </a:solidFill>
                <a:latin typeface="Times New Roman" pitchFamily="18" charset="0"/>
                <a:ea typeface="Times New Roman" pitchFamily="18" charset="0"/>
                <a:cs typeface="Times New Roman" pitchFamily="18" charset="0"/>
              </a:rPr>
              <a:t> ở </a:t>
            </a:r>
            <a:r>
              <a:rPr lang="en-US" sz="2400" dirty="0" err="1">
                <a:solidFill>
                  <a:srgbClr val="000000"/>
                </a:solidFill>
                <a:latin typeface="Times New Roman" pitchFamily="18" charset="0"/>
                <a:ea typeface="Times New Roman" pitchFamily="18" charset="0"/>
                <a:cs typeface="Times New Roman" pitchFamily="18" charset="0"/>
              </a:rPr>
              <a:t>với</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bà</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ngoại</a:t>
            </a:r>
            <a:r>
              <a:rPr lang="en-US" sz="2400" dirty="0">
                <a:solidFill>
                  <a:srgbClr val="000000"/>
                </a:solidFill>
                <a:latin typeface="Times New Roman" pitchFamily="18" charset="0"/>
                <a:ea typeface="Times New Roman" pitchFamily="18" charset="0"/>
                <a:cs typeface="Times New Roman" pitchFamily="18" charset="0"/>
              </a:rPr>
              <a:t>), H An </a:t>
            </a:r>
            <a:r>
              <a:rPr lang="en-US" sz="2400" dirty="0" err="1">
                <a:solidFill>
                  <a:srgbClr val="000000"/>
                </a:solidFill>
                <a:latin typeface="Times New Roman" pitchFamily="18" charset="0"/>
                <a:ea typeface="Times New Roman" pitchFamily="18" charset="0"/>
                <a:cs typeface="Times New Roman" pitchFamily="18" charset="0"/>
              </a:rPr>
              <a:t>Đa</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Niê</a:t>
            </a:r>
            <a:r>
              <a:rPr lang="en-US" sz="2400" dirty="0">
                <a:solidFill>
                  <a:schemeClr val="tx1"/>
                </a:solidFill>
                <a:latin typeface="Times New Roman" pitchFamily="18" charset="0"/>
                <a:ea typeface="Times New Roman" pitchFamily="18" charset="0"/>
                <a:cs typeface="Times New Roman" pitchFamily="18" charset="0"/>
              </a:rPr>
              <a:t> </a:t>
            </a:r>
            <a:r>
              <a:rPr lang="en-US" sz="2400" dirty="0">
                <a:solidFill>
                  <a:srgbClr val="000000"/>
                </a:solidFill>
                <a:latin typeface="Times New Roman" pitchFamily="18" charset="0"/>
                <a:ea typeface="Times New Roman" pitchFamily="18" charset="0"/>
                <a:cs typeface="Times New Roman" pitchFamily="18" charset="0"/>
              </a:rPr>
              <a:t>(</a:t>
            </a:r>
            <a:r>
              <a:rPr lang="en-US" sz="2400" dirty="0" err="1">
                <a:solidFill>
                  <a:srgbClr val="000000"/>
                </a:solidFill>
                <a:latin typeface="Times New Roman" pitchFamily="18" charset="0"/>
                <a:ea typeface="Times New Roman" pitchFamily="18" charset="0"/>
                <a:cs typeface="Times New Roman" pitchFamily="18" charset="0"/>
              </a:rPr>
              <a:t>em</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là</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dân</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tộc</a:t>
            </a:r>
            <a:r>
              <a:rPr lang="en-US" sz="2400" dirty="0">
                <a:solidFill>
                  <a:srgbClr val="000000"/>
                </a:solidFill>
                <a:latin typeface="Times New Roman" pitchFamily="18" charset="0"/>
                <a:ea typeface="Times New Roman" pitchFamily="18" charset="0"/>
                <a:cs typeface="Times New Roman" pitchFamily="18" charset="0"/>
              </a:rPr>
              <a:t> ê-</a:t>
            </a:r>
            <a:r>
              <a:rPr lang="en-US" sz="2400" dirty="0" err="1">
                <a:solidFill>
                  <a:srgbClr val="000000"/>
                </a:solidFill>
                <a:latin typeface="Times New Roman" pitchFamily="18" charset="0"/>
                <a:ea typeface="Times New Roman" pitchFamily="18" charset="0"/>
                <a:cs typeface="Times New Roman" pitchFamily="18" charset="0"/>
              </a:rPr>
              <a:t>đê</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smtClean="0">
                <a:solidFill>
                  <a:schemeClr val="tx1"/>
                </a:solidFill>
                <a:latin typeface="Times New Roman" pitchFamily="18" charset="0"/>
                <a:ea typeface="Times New Roman" pitchFamily="18" charset="0"/>
                <a:cs typeface="Times New Roman" pitchFamily="18" charset="0"/>
              </a:rPr>
              <a:t>là</a:t>
            </a:r>
            <a:r>
              <a:rPr lang="en-US" sz="2400" dirty="0" smtClean="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những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học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sinh</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có</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biểu</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hiện</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tiếp</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thu</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bài</a:t>
            </a:r>
            <a:r>
              <a:rPr lang="en-US" sz="2400" dirty="0">
                <a:solidFill>
                  <a:srgbClr val="000000"/>
                </a:solidFill>
                <a:latin typeface="Times New Roman" pitchFamily="18" charset="0"/>
                <a:ea typeface="Times New Roman" pitchFamily="18" charset="0"/>
                <a:cs typeface="Times New Roman" pitchFamily="18" charset="0"/>
              </a:rPr>
              <a:t> </a:t>
            </a:r>
            <a:r>
              <a:rPr lang="en-US" sz="2400" dirty="0" err="1">
                <a:solidFill>
                  <a:srgbClr val="000000"/>
                </a:solidFill>
                <a:latin typeface="Times New Roman" pitchFamily="18" charset="0"/>
                <a:ea typeface="Times New Roman" pitchFamily="18" charset="0"/>
                <a:cs typeface="Times New Roman" pitchFamily="18" charset="0"/>
              </a:rPr>
              <a:t>chậm</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trong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học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tập</a:t>
            </a:r>
            <a:r>
              <a:rPr lang="en-US" sz="2400" dirty="0">
                <a:solidFill>
                  <a:schemeClr val="tx1"/>
                </a:solidFill>
                <a:latin typeface="Times New Roman" pitchFamily="18" charset="0"/>
                <a:ea typeface="Times New Roman" pitchFamily="18" charset="0"/>
                <a:cs typeface="Times New Roman" pitchFamily="18" charset="0"/>
              </a:rPr>
              <a:t>. </a:t>
            </a:r>
            <a:endParaRPr lang="en-US" sz="2400" dirty="0" smtClean="0">
              <a:solidFill>
                <a:schemeClr val="tx1"/>
              </a:solidFill>
              <a:latin typeface="Times New Roman" pitchFamily="18" charset="0"/>
              <a:cs typeface="Times New Roman" pitchFamily="18" charset="0"/>
            </a:endParaRPr>
          </a:p>
          <a:p>
            <a:pPr marL="0" lvl="0" indent="0" algn="just" fontAlgn="base">
              <a:spcBef>
                <a:spcPct val="0"/>
              </a:spcBef>
              <a:spcAft>
                <a:spcPct val="0"/>
              </a:spcAft>
              <a:buClrTx/>
              <a:buSzTx/>
              <a:buNone/>
            </a:pPr>
            <a:r>
              <a:rPr lang="en-US" sz="2400" dirty="0" smtClean="0">
                <a:solidFill>
                  <a:schemeClr val="tx1"/>
                </a:solidFill>
                <a:latin typeface="Times New Roman" pitchFamily="18" charset="0"/>
                <a:ea typeface="Times New Roman" pitchFamily="18" charset="0"/>
                <a:cs typeface="Times New Roman" pitchFamily="18" charset="0"/>
              </a:rPr>
              <a:t>     + </a:t>
            </a:r>
            <a:r>
              <a:rPr lang="en-US" sz="2400" dirty="0" err="1">
                <a:solidFill>
                  <a:schemeClr val="tx1"/>
                </a:solidFill>
                <a:latin typeface="Times New Roman" pitchFamily="18" charset="0"/>
                <a:ea typeface="Times New Roman" pitchFamily="18" charset="0"/>
                <a:cs typeface="Times New Roman" pitchFamily="18" charset="0"/>
              </a:rPr>
              <a:t>Rụt</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rè</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ít</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nói</a:t>
            </a:r>
            <a:r>
              <a:rPr lang="en-US" sz="2400" dirty="0">
                <a:solidFill>
                  <a:schemeClr val="tx1"/>
                </a:solidFill>
                <a:latin typeface="Times New Roman" pitchFamily="18" charset="0"/>
                <a:ea typeface="Times New Roman" pitchFamily="18" charset="0"/>
                <a:cs typeface="Times New Roman" pitchFamily="18" charset="0"/>
              </a:rPr>
              <a:t>. </a:t>
            </a:r>
            <a:endParaRPr lang="en-US" sz="2400" dirty="0" smtClean="0">
              <a:solidFill>
                <a:schemeClr val="tx1"/>
              </a:solidFill>
              <a:latin typeface="Times New Roman" pitchFamily="18" charset="0"/>
              <a:cs typeface="Times New Roman" pitchFamily="18" charset="0"/>
            </a:endParaRPr>
          </a:p>
          <a:p>
            <a:pPr marL="0" lvl="0" indent="0" algn="just" fontAlgn="base">
              <a:spcBef>
                <a:spcPct val="0"/>
              </a:spcBef>
              <a:spcAft>
                <a:spcPct val="0"/>
              </a:spcAft>
              <a:buClrTx/>
              <a:buSzTx/>
              <a:buNone/>
            </a:pPr>
            <a:r>
              <a:rPr lang="en-US" sz="2400" dirty="0" smtClean="0">
                <a:solidFill>
                  <a:schemeClr val="tx1"/>
                </a:solidFill>
                <a:latin typeface="Times New Roman" pitchFamily="18" charset="0"/>
                <a:ea typeface="Times New Roman" pitchFamily="18" charset="0"/>
                <a:cs typeface="Times New Roman" pitchFamily="18" charset="0"/>
              </a:rPr>
              <a:t>     + </a:t>
            </a:r>
            <a:r>
              <a:rPr lang="en-US" sz="2400" dirty="0" err="1">
                <a:solidFill>
                  <a:schemeClr val="tx1"/>
                </a:solidFill>
                <a:latin typeface="Times New Roman" pitchFamily="18" charset="0"/>
                <a:ea typeface="Times New Roman" pitchFamily="18" charset="0"/>
                <a:cs typeface="Times New Roman" pitchFamily="18" charset="0"/>
              </a:rPr>
              <a:t>Không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tập</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trung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trong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học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tập</a:t>
            </a:r>
            <a:r>
              <a:rPr lang="en-US" sz="2400" dirty="0" smtClean="0">
                <a:solidFill>
                  <a:schemeClr val="tx1"/>
                </a:solidFill>
                <a:latin typeface="Times New Roman" pitchFamily="18" charset="0"/>
                <a:ea typeface="Times New Roman" pitchFamily="18" charset="0"/>
                <a:cs typeface="Times New Roman" pitchFamily="18" charset="0"/>
              </a:rPr>
              <a:t>.</a:t>
            </a:r>
          </a:p>
          <a:p>
            <a:pPr marL="0" lvl="0" indent="0" algn="just" fontAlgn="base">
              <a:spcBef>
                <a:spcPct val="0"/>
              </a:spcBef>
              <a:spcAft>
                <a:spcPct val="0"/>
              </a:spcAft>
              <a:buClrTx/>
              <a:buSzTx/>
              <a:buNone/>
            </a:pPr>
            <a:r>
              <a:rPr lang="en-US" sz="2400" dirty="0" smtClean="0">
                <a:solidFill>
                  <a:schemeClr val="tx1"/>
                </a:solidFill>
                <a:latin typeface="Times New Roman" pitchFamily="18" charset="0"/>
                <a:ea typeface="Times New Roman" pitchFamily="18" charset="0"/>
                <a:cs typeface="Times New Roman" pitchFamily="18" charset="0"/>
              </a:rPr>
              <a:t>     + </a:t>
            </a:r>
            <a:r>
              <a:rPr lang="en-US" sz="2400" dirty="0" err="1">
                <a:solidFill>
                  <a:schemeClr val="tx1"/>
                </a:solidFill>
                <a:latin typeface="Times New Roman" pitchFamily="18" charset="0"/>
                <a:ea typeface="Times New Roman" pitchFamily="18" charset="0"/>
                <a:cs typeface="Times New Roman" pitchFamily="18" charset="0"/>
              </a:rPr>
              <a:t>Năng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lực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học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tập</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Tiếp</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nhận</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kiến</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thức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hạn</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chế</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không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nhớ</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mặt</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chữ</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smtClean="0">
                <a:solidFill>
                  <a:schemeClr val="tx1"/>
                </a:solidFill>
                <a:latin typeface="Times New Roman" pitchFamily="18" charset="0"/>
                <a:ea typeface="Times New Roman" pitchFamily="18" charset="0"/>
                <a:cs typeface="Times New Roman" pitchFamily="18" charset="0"/>
              </a:rPr>
              <a:t>và</a:t>
            </a:r>
            <a:r>
              <a:rPr lang="en-US" sz="2400" dirty="0" smtClean="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chữ</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số</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viết</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chữ</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không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đúng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mẫu</a:t>
            </a:r>
            <a:r>
              <a:rPr lang="en-US" sz="2400" dirty="0">
                <a:solidFill>
                  <a:schemeClr val="tx1"/>
                </a:solidFill>
                <a:latin typeface="Times New Roman" pitchFamily="18" charset="0"/>
                <a:ea typeface="Times New Roman" pitchFamily="18" charset="0"/>
                <a:cs typeface="Times New Roman" pitchFamily="18" charset="0"/>
              </a:rPr>
              <a:t>.</a:t>
            </a:r>
            <a:r>
              <a:rPr lang="en-US" sz="2400" dirty="0">
                <a:solidFill>
                  <a:schemeClr val="tx1"/>
                </a:solidFill>
                <a:latin typeface="Times New Roman" pitchFamily="18" charset="0"/>
                <a:cs typeface="Times New Roman" pitchFamily="18" charset="0"/>
              </a:rPr>
              <a:t> </a:t>
            </a:r>
          </a:p>
          <a:p>
            <a:pPr marL="45720" indent="0" algn="just">
              <a:spcBef>
                <a:spcPts val="0"/>
              </a:spcBef>
              <a:spcAft>
                <a:spcPts val="0"/>
              </a:spcAft>
              <a:buNone/>
            </a:pPr>
            <a:endParaRPr lang="en-US" sz="2000" dirty="0" smtClean="0">
              <a:latin typeface="Times New Roman" pitchFamily="18" charset="0"/>
              <a:cs typeface="Times New Roman" pitchFamily="18" charset="0"/>
            </a:endParaRPr>
          </a:p>
          <a:p>
            <a:pPr marL="45720" indent="0" algn="just">
              <a:buNone/>
            </a:pPr>
            <a:endParaRPr lang="en-US" sz="2800" dirty="0"/>
          </a:p>
        </p:txBody>
      </p:sp>
      <p:sp>
        <p:nvSpPr>
          <p:cNvPr id="5" name="TextBox 4"/>
          <p:cNvSpPr txBox="1"/>
          <p:nvPr/>
        </p:nvSpPr>
        <p:spPr>
          <a:xfrm>
            <a:off x="2486025" y="171450"/>
            <a:ext cx="4419600" cy="646331"/>
          </a:xfrm>
          <a:prstGeom prst="rect">
            <a:avLst/>
          </a:prstGeom>
          <a:noFill/>
        </p:spPr>
        <p:txBody>
          <a:bodyPr wrap="square" rtlCol="0">
            <a:spAutoFit/>
          </a:bodyPr>
          <a:lstStyle/>
          <a:p>
            <a:pPr algn="ctr"/>
            <a:r>
              <a:rPr lang="en-US" sz="3600" b="1" dirty="0" smtClean="0">
                <a:solidFill>
                  <a:schemeClr val="accent6"/>
                </a:solidFill>
                <a:latin typeface="Times New Roman" pitchFamily="18" charset="0"/>
                <a:cs typeface="Times New Roman" pitchFamily="18" charset="0"/>
              </a:rPr>
              <a:t>I</a:t>
            </a:r>
            <a:r>
              <a:rPr lang="vi-VN" sz="3600" b="1" dirty="0" smtClean="0">
                <a:solidFill>
                  <a:schemeClr val="accent6"/>
                </a:solidFill>
                <a:latin typeface="Times New Roman" pitchFamily="18" charset="0"/>
                <a:cs typeface="Times New Roman" pitchFamily="18" charset="0"/>
              </a:rPr>
              <a:t>I. </a:t>
            </a:r>
            <a:r>
              <a:rPr lang="en-US" sz="3600" b="1" dirty="0" smtClean="0">
                <a:solidFill>
                  <a:schemeClr val="accent6"/>
                </a:solidFill>
                <a:latin typeface="Times New Roman" pitchFamily="18" charset="0"/>
                <a:cs typeface="Times New Roman" pitchFamily="18" charset="0"/>
              </a:rPr>
              <a:t>THỰC TRẠNG</a:t>
            </a:r>
            <a:endParaRPr lang="en-US" sz="3600" b="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27186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742950"/>
            <a:ext cx="8610600" cy="7278916"/>
          </a:xfrm>
          <a:prstGeom prst="rect">
            <a:avLst/>
          </a:prstGeom>
          <a:noFill/>
        </p:spPr>
        <p:txBody>
          <a:bodyPr wrap="square" rtlCol="0">
            <a:spAutoFit/>
          </a:bodyPr>
          <a:lstStyle/>
          <a:p>
            <a:pPr algn="just"/>
            <a:r>
              <a:rPr lang="en-US" sz="2400" b="1" dirty="0" smtClean="0">
                <a:solidFill>
                  <a:srgbClr val="7030A0"/>
                </a:solidFill>
                <a:latin typeface="Times New Roman" pitchFamily="18" charset="0"/>
                <a:cs typeface="Times New Roman" pitchFamily="18" charset="0"/>
              </a:rPr>
              <a:t>2. </a:t>
            </a:r>
            <a:r>
              <a:rPr lang="en-US" sz="2400" b="1" dirty="0" err="1" smtClean="0">
                <a:solidFill>
                  <a:srgbClr val="7030A0"/>
                </a:solidFill>
                <a:latin typeface="Times New Roman" pitchFamily="18" charset="0"/>
                <a:cs typeface="Times New Roman" pitchFamily="18" charset="0"/>
              </a:rPr>
              <a:t>Vai</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trò</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của</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biện</a:t>
            </a:r>
            <a:r>
              <a:rPr lang="en-US" sz="2400" b="1" dirty="0" smtClean="0">
                <a:solidFill>
                  <a:srgbClr val="7030A0"/>
                </a:solidFill>
                <a:latin typeface="Times New Roman" pitchFamily="18" charset="0"/>
                <a:cs typeface="Times New Roman" pitchFamily="18" charset="0"/>
              </a:rPr>
              <a:t> </a:t>
            </a:r>
            <a:r>
              <a:rPr lang="en-US" sz="2400" b="1" dirty="0" err="1" smtClean="0">
                <a:solidFill>
                  <a:srgbClr val="7030A0"/>
                </a:solidFill>
                <a:latin typeface="Times New Roman" pitchFamily="18" charset="0"/>
                <a:cs typeface="Times New Roman" pitchFamily="18" charset="0"/>
              </a:rPr>
              <a:t>pháp</a:t>
            </a:r>
            <a:r>
              <a:rPr lang="en-US" sz="2400" b="1" dirty="0" smtClean="0">
                <a:solidFill>
                  <a:srgbClr val="7030A0"/>
                </a:solidFill>
                <a:latin typeface="Times New Roman" pitchFamily="18" charset="0"/>
                <a:cs typeface="Times New Roman" pitchFamily="18" charset="0"/>
              </a:rPr>
              <a:t>:</a:t>
            </a:r>
            <a:endParaRPr lang="en-US" sz="2400" dirty="0" smtClean="0">
              <a:solidFill>
                <a:srgbClr val="7030A0"/>
              </a:solidFill>
              <a:latin typeface="Times New Roman" pitchFamily="18" charset="0"/>
              <a:cs typeface="Times New Roman" pitchFamily="18" charset="0"/>
            </a:endParaRPr>
          </a:p>
          <a:p>
            <a:pPr algn="just">
              <a:buFontTx/>
              <a:buChar char="-"/>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chậm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luôn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chưa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tăng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hỗ</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quyết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mang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vừa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tầm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thức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hội</a:t>
            </a:r>
            <a:r>
              <a:rPr lang="en-US" sz="2400" dirty="0">
                <a:latin typeface="Times New Roman" pitchFamily="18" charset="0"/>
                <a:cs typeface="Times New Roman" pitchFamily="18" charset="0"/>
              </a:rPr>
              <a:t> qua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so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ban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vấn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chậm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quá</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duy</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buFontTx/>
              <a:buChar char="-"/>
            </a:pPr>
            <a:endParaRPr lang="en-US" sz="2200" dirty="0" smtClean="0">
              <a:latin typeface="Times New Roman" pitchFamily="18" charset="0"/>
              <a:cs typeface="Times New Roman" pitchFamily="18" charset="0"/>
            </a:endParaRPr>
          </a:p>
          <a:p>
            <a:pPr>
              <a:lnSpc>
                <a:spcPct val="150000"/>
              </a:lnSpc>
              <a:buFontTx/>
              <a:buChar char="-"/>
            </a:pPr>
            <a:endParaRPr lang="en-US" sz="22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8" name="TextBox 7"/>
          <p:cNvSpPr txBox="1"/>
          <p:nvPr/>
        </p:nvSpPr>
        <p:spPr>
          <a:xfrm>
            <a:off x="1752600" y="66675"/>
            <a:ext cx="5867400" cy="584775"/>
          </a:xfrm>
          <a:prstGeom prst="rect">
            <a:avLst/>
          </a:prstGeom>
          <a:noFill/>
        </p:spPr>
        <p:txBody>
          <a:bodyPr wrap="square" rtlCol="0">
            <a:spAutoFit/>
          </a:bodyPr>
          <a:lstStyle/>
          <a:p>
            <a:pPr algn="ctr"/>
            <a:r>
              <a:rPr lang="vi-VN" sz="3200" b="1" dirty="0" smtClean="0">
                <a:solidFill>
                  <a:schemeClr val="accent6"/>
                </a:solidFill>
                <a:latin typeface="Times New Roman" pitchFamily="18" charset="0"/>
                <a:cs typeface="Times New Roman" pitchFamily="18" charset="0"/>
              </a:rPr>
              <a:t>II. THỰC TRẠNG</a:t>
            </a:r>
            <a:endParaRPr lang="en-US" sz="3200" b="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125868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arn(inVertical)">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14350"/>
            <a:ext cx="8534400" cy="6109365"/>
          </a:xfrm>
          <a:prstGeom prst="rect">
            <a:avLst/>
          </a:prstGeom>
          <a:noFill/>
          <a:ln>
            <a:noFill/>
          </a:ln>
        </p:spPr>
        <p:txBody>
          <a:bodyPr wrap="square" rtlCol="0">
            <a:spAutoFit/>
          </a:bodyPr>
          <a:lstStyle/>
          <a:p>
            <a:pPr algn="just"/>
            <a:r>
              <a:rPr lang="en-US" sz="2300" b="1" dirty="0" err="1" smtClean="0">
                <a:solidFill>
                  <a:srgbClr val="7030A0"/>
                </a:solidFill>
                <a:latin typeface="Times New Roman" pitchFamily="18" charset="0"/>
                <a:cs typeface="Times New Roman" pitchFamily="18" charset="0"/>
              </a:rPr>
              <a:t>Tăng</a:t>
            </a:r>
            <a:r>
              <a:rPr lang="en-US" sz="2300" b="1" dirty="0" smtClean="0">
                <a:solidFill>
                  <a:srgbClr val="7030A0"/>
                </a:solidFill>
                <a:latin typeface="Times New Roman" pitchFamily="18" charset="0"/>
                <a:cs typeface="Times New Roman" pitchFamily="18" charset="0"/>
              </a:rPr>
              <a:t> </a:t>
            </a:r>
            <a:r>
              <a:rPr lang="en-US" sz="2300" b="1" dirty="0" err="1" smtClean="0">
                <a:solidFill>
                  <a:srgbClr val="7030A0"/>
                </a:solidFill>
                <a:latin typeface="Times New Roman" pitchFamily="18" charset="0"/>
                <a:cs typeface="Times New Roman" pitchFamily="18" charset="0"/>
              </a:rPr>
              <a:t>cường</a:t>
            </a:r>
            <a:r>
              <a:rPr lang="en-US" sz="2300" b="1" dirty="0" smtClean="0">
                <a:solidFill>
                  <a:srgbClr val="7030A0"/>
                </a:solidFill>
                <a:latin typeface="Times New Roman" pitchFamily="18" charset="0"/>
                <a:cs typeface="Times New Roman" pitchFamily="18" charset="0"/>
              </a:rPr>
              <a:t> </a:t>
            </a:r>
            <a:r>
              <a:rPr lang="en-US" sz="2300" b="1" dirty="0" err="1" smtClean="0">
                <a:solidFill>
                  <a:srgbClr val="7030A0"/>
                </a:solidFill>
                <a:latin typeface="Times New Roman" pitchFamily="18" charset="0"/>
                <a:cs typeface="Times New Roman" pitchFamily="18" charset="0"/>
              </a:rPr>
              <a:t>giao</a:t>
            </a:r>
            <a:r>
              <a:rPr lang="en-US" sz="2300" b="1" dirty="0" smtClean="0">
                <a:solidFill>
                  <a:srgbClr val="7030A0"/>
                </a:solidFill>
                <a:latin typeface="Times New Roman" pitchFamily="18" charset="0"/>
                <a:cs typeface="Times New Roman" pitchFamily="18" charset="0"/>
              </a:rPr>
              <a:t> </a:t>
            </a:r>
            <a:r>
              <a:rPr lang="en-US" sz="2300" b="1" dirty="0" err="1" smtClean="0">
                <a:solidFill>
                  <a:srgbClr val="7030A0"/>
                </a:solidFill>
                <a:latin typeface="Times New Roman" pitchFamily="18" charset="0"/>
                <a:cs typeface="Times New Roman" pitchFamily="18" charset="0"/>
              </a:rPr>
              <a:t>tiếp</a:t>
            </a:r>
            <a:r>
              <a:rPr lang="en-US" sz="2300" b="1" dirty="0" smtClean="0">
                <a:solidFill>
                  <a:srgbClr val="7030A0"/>
                </a:solidFill>
                <a:latin typeface="Times New Roman" pitchFamily="18" charset="0"/>
                <a:cs typeface="Times New Roman" pitchFamily="18" charset="0"/>
              </a:rPr>
              <a:t> </a:t>
            </a:r>
            <a:r>
              <a:rPr lang="en-US" sz="2300" b="1" dirty="0" err="1" smtClean="0">
                <a:solidFill>
                  <a:srgbClr val="7030A0"/>
                </a:solidFill>
                <a:latin typeface="Times New Roman" pitchFamily="18" charset="0"/>
                <a:cs typeface="Times New Roman" pitchFamily="18" charset="0"/>
              </a:rPr>
              <a:t>và</a:t>
            </a:r>
            <a:r>
              <a:rPr lang="en-US" sz="2300" b="1" dirty="0" smtClean="0">
                <a:solidFill>
                  <a:srgbClr val="7030A0"/>
                </a:solidFill>
                <a:latin typeface="Times New Roman" pitchFamily="18" charset="0"/>
                <a:cs typeface="Times New Roman" pitchFamily="18" charset="0"/>
              </a:rPr>
              <a:t> </a:t>
            </a:r>
            <a:r>
              <a:rPr lang="en-US" sz="2300" b="1" dirty="0" err="1" smtClean="0">
                <a:solidFill>
                  <a:srgbClr val="7030A0"/>
                </a:solidFill>
                <a:latin typeface="Times New Roman" pitchFamily="18" charset="0"/>
                <a:cs typeface="Times New Roman" pitchFamily="18" charset="0"/>
              </a:rPr>
              <a:t>hỗ</a:t>
            </a:r>
            <a:r>
              <a:rPr lang="en-US" sz="2300" b="1" dirty="0" smtClean="0">
                <a:solidFill>
                  <a:srgbClr val="7030A0"/>
                </a:solidFill>
                <a:latin typeface="Times New Roman" pitchFamily="18" charset="0"/>
                <a:cs typeface="Times New Roman" pitchFamily="18" charset="0"/>
              </a:rPr>
              <a:t> </a:t>
            </a:r>
            <a:r>
              <a:rPr lang="en-US" sz="2300" b="1" dirty="0" err="1" smtClean="0">
                <a:solidFill>
                  <a:srgbClr val="7030A0"/>
                </a:solidFill>
                <a:latin typeface="Times New Roman" pitchFamily="18" charset="0"/>
                <a:cs typeface="Times New Roman" pitchFamily="18" charset="0"/>
              </a:rPr>
              <a:t>trợ</a:t>
            </a:r>
            <a:r>
              <a:rPr lang="en-US" sz="2300" b="1" dirty="0" smtClean="0">
                <a:solidFill>
                  <a:srgbClr val="7030A0"/>
                </a:solidFill>
                <a:latin typeface="Times New Roman" pitchFamily="18" charset="0"/>
                <a:cs typeface="Times New Roman" pitchFamily="18" charset="0"/>
              </a:rPr>
              <a:t> </a:t>
            </a:r>
            <a:r>
              <a:rPr lang="en-US" sz="2300" b="1" dirty="0" err="1" smtClean="0">
                <a:solidFill>
                  <a:srgbClr val="7030A0"/>
                </a:solidFill>
                <a:latin typeface="Times New Roman" pitchFamily="18" charset="0"/>
                <a:cs typeface="Times New Roman" pitchFamily="18" charset="0"/>
              </a:rPr>
              <a:t>học</a:t>
            </a:r>
            <a:r>
              <a:rPr lang="en-US" sz="2300" b="1" dirty="0" smtClean="0">
                <a:solidFill>
                  <a:srgbClr val="7030A0"/>
                </a:solidFill>
                <a:latin typeface="Times New Roman" pitchFamily="18" charset="0"/>
                <a:cs typeface="Times New Roman" pitchFamily="18" charset="0"/>
              </a:rPr>
              <a:t> </a:t>
            </a:r>
            <a:r>
              <a:rPr lang="en-US" sz="2300" b="1" dirty="0" err="1" smtClean="0">
                <a:solidFill>
                  <a:srgbClr val="7030A0"/>
                </a:solidFill>
                <a:latin typeface="Times New Roman" pitchFamily="18" charset="0"/>
                <a:cs typeface="Times New Roman" pitchFamily="18" charset="0"/>
              </a:rPr>
              <a:t>tập</a:t>
            </a:r>
            <a:endParaRPr lang="en-US" sz="2300" dirty="0" smtClean="0">
              <a:solidFill>
                <a:srgbClr val="7030A0"/>
              </a:solidFill>
              <a:latin typeface="Times New Roman" pitchFamily="18" charset="0"/>
              <a:cs typeface="Times New Roman" pitchFamily="18" charset="0"/>
            </a:endParaRPr>
          </a:p>
          <a:p>
            <a:pPr algn="just"/>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Bước</a:t>
            </a:r>
            <a:r>
              <a:rPr lang="en-US" sz="2300" dirty="0" smtClean="0">
                <a:latin typeface="Times New Roman" pitchFamily="18" charset="0"/>
                <a:cs typeface="Times New Roman" pitchFamily="18" charset="0"/>
              </a:rPr>
              <a:t> 1: </a:t>
            </a:r>
            <a:r>
              <a:rPr lang="en-US" sz="2300" dirty="0" err="1" smtClean="0">
                <a:latin typeface="Times New Roman" pitchFamily="18" charset="0"/>
                <a:cs typeface="Times New Roman" pitchFamily="18" charset="0"/>
              </a:rPr>
              <a:t>Tăng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cường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giao</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tiếp</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giữa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cô</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học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sinh</a:t>
            </a:r>
            <a:r>
              <a:rPr lang="en-US" sz="2300" dirty="0" smtClean="0">
                <a:latin typeface="Times New Roman" pitchFamily="18" charset="0"/>
                <a:cs typeface="Times New Roman" pitchFamily="18" charset="0"/>
              </a:rPr>
              <a:t>: </a:t>
            </a:r>
          </a:p>
          <a:p>
            <a:pPr algn="just">
              <a:buFontTx/>
              <a:buChar char="-"/>
            </a:pP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Đầu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tiên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sau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nhận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lớp</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để</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tạo</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sự</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gần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gũi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gắn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kết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tôi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sắp</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xếp</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nhiều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thời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gian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cho</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học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sinh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được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giới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thiệu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bản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động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viên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khuyến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em</a:t>
            </a:r>
            <a:r>
              <a:rPr lang="en-US" sz="2300" dirty="0" smtClean="0">
                <a:latin typeface="Times New Roman" pitchFamily="18" charset="0"/>
                <a:cs typeface="Times New Roman" pitchFamily="18" charset="0"/>
              </a:rPr>
              <a:t> chia </a:t>
            </a:r>
            <a:r>
              <a:rPr lang="en-US" sz="2300" dirty="0" err="1" smtClean="0">
                <a:latin typeface="Times New Roman" pitchFamily="18" charset="0"/>
                <a:cs typeface="Times New Roman" pitchFamily="18" charset="0"/>
              </a:rPr>
              <a:t>sẻ</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với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nhau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những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sở</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thích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ước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tương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lai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cũng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như</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mong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muốn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mình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Đây</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hoạt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động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giúp</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cô</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trò</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chúng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tôi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hiểu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nhau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đồng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thời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tạo</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một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môi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trường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học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tập</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thân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thiện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đê</a:t>
            </a:r>
            <a:r>
              <a:rPr lang="en-US" sz="2300" dirty="0" smtClean="0">
                <a:latin typeface="Times New Roman" pitchFamily="18" charset="0"/>
                <a:cs typeface="Times New Roman" pitchFamily="18" charset="0"/>
              </a:rPr>
              <a:t>̉ </a:t>
            </a:r>
            <a:r>
              <a:rPr lang="en-US" sz="2300" i="1" dirty="0" smtClean="0">
                <a:latin typeface="Times New Roman" pitchFamily="18" charset="0"/>
                <a:cs typeface="Times New Roman" pitchFamily="18" charset="0"/>
              </a:rPr>
              <a:t>“</a:t>
            </a:r>
            <a:r>
              <a:rPr lang="en-US" sz="2300" b="1" i="1" dirty="0" err="1" smtClean="0">
                <a:latin typeface="Times New Roman" pitchFamily="18" charset="0"/>
                <a:cs typeface="Times New Roman" pitchFamily="18" charset="0"/>
              </a:rPr>
              <a:t>Trường</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học</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thật</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sự</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trở</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thành</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ngôi</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nhà</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thứ</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hai</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của</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các</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em</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va</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thầy</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cô</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giáo</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cũng</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chính</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là</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người</a:t>
            </a:r>
            <a:r>
              <a:rPr lang="en-US" sz="2300" b="1" i="1" dirty="0" smtClean="0">
                <a:latin typeface="Times New Roman" pitchFamily="18" charset="0"/>
                <a:cs typeface="Times New Roman" pitchFamily="18" charset="0"/>
              </a:rPr>
              <a:t> cha, </a:t>
            </a:r>
            <a:r>
              <a:rPr lang="en-US" sz="2300" b="1" i="1" dirty="0" err="1" smtClean="0">
                <a:latin typeface="Times New Roman" pitchFamily="18" charset="0"/>
                <a:cs typeface="Times New Roman" pitchFamily="18" charset="0"/>
              </a:rPr>
              <a:t>người</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mẹ</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thứ</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hai</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của</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các</a:t>
            </a:r>
            <a:r>
              <a:rPr lang="en-US" sz="2300" b="1" i="1" dirty="0" smtClean="0">
                <a:latin typeface="Times New Roman" pitchFamily="18" charset="0"/>
                <a:cs typeface="Times New Roman" pitchFamily="18" charset="0"/>
              </a:rPr>
              <a:t> </a:t>
            </a:r>
            <a:r>
              <a:rPr lang="en-US" sz="2300" b="1" i="1" dirty="0" err="1" smtClean="0">
                <a:latin typeface="Times New Roman" pitchFamily="18" charset="0"/>
                <a:cs typeface="Times New Roman" pitchFamily="18" charset="0"/>
              </a:rPr>
              <a:t>em</a:t>
            </a:r>
            <a:r>
              <a:rPr lang="en-US" sz="2300" b="1" i="1" dirty="0" smtClean="0">
                <a:latin typeface="Times New Roman" pitchFamily="18" charset="0"/>
                <a:cs typeface="Times New Roman" pitchFamily="18" charset="0"/>
              </a:rPr>
              <a:t>”</a:t>
            </a:r>
            <a:r>
              <a:rPr lang="en-US" sz="2300" i="1" dirty="0" smtClean="0">
                <a:latin typeface="Times New Roman" pitchFamily="18" charset="0"/>
                <a:cs typeface="Times New Roman" pitchFamily="18" charset="0"/>
              </a:rPr>
              <a:t>.</a:t>
            </a:r>
          </a:p>
          <a:p>
            <a:pPr algn="just"/>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Vỗ</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về</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quan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tâm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xây</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dựng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hình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tượng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được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học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sinh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yêu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mến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học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sinh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đến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lớp</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rụt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rè</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ít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tập</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trung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tôi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luôn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đóng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vai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người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bạn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của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em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để</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động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viên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em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Tâm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lí</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học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sinh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sẽ</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chú</a:t>
            </a:r>
            <a:r>
              <a:rPr lang="en-US" sz="2300" dirty="0" smtClean="0">
                <a:latin typeface="Times New Roman" pitchFamily="18" charset="0"/>
                <a:cs typeface="Times New Roman" pitchFamily="18" charset="0"/>
              </a:rPr>
              <a:t> ý </a:t>
            </a:r>
            <a:r>
              <a:rPr lang="en-US" sz="2300" dirty="0" err="1" smtClean="0">
                <a:latin typeface="Times New Roman" pitchFamily="18" charset="0"/>
                <a:cs typeface="Times New Roman" pitchFamily="18" charset="0"/>
              </a:rPr>
              <a:t>đến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ngôn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ngữ</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cử</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chỉ</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khác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lạ</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nên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thấy</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cô</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giáo</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xưng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hô</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nói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như</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bạn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em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sẽ</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mạnh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dạn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tự</a:t>
            </a:r>
            <a:r>
              <a:rPr lang="en-US" sz="2300" dirty="0" smtClean="0">
                <a:latin typeface="Times New Roman" pitchFamily="18" charset="0"/>
                <a:cs typeface="Times New Roman" pitchFamily="18" charset="0"/>
              </a:rPr>
              <a:t> tin </a:t>
            </a:r>
            <a:r>
              <a:rPr lang="en-US" sz="2300" dirty="0" err="1" smtClean="0">
                <a:latin typeface="Times New Roman" pitchFamily="18" charset="0"/>
                <a:cs typeface="Times New Roman" pitchFamily="18" charset="0"/>
              </a:rPr>
              <a:t>hơn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Nắm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bắt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tâm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lí</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đó</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tôi</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sẽ</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đưa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em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vào</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hoạt</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động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học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tập</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dễ</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dàng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hơn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Trong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mệnh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lệnh</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giáo</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viên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đưa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ra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vừa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nhẹ</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nhàng</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vừa</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có</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điều</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kiện</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để</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các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em</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thực</a:t>
            </a:r>
            <a:r>
              <a:rPr lang="en-US" sz="2300" dirty="0" smtClean="0">
                <a:latin typeface="Times New Roman" pitchFamily="18" charset="0"/>
                <a:cs typeface="Times New Roman" pitchFamily="18" charset="0"/>
              </a:rPr>
              <a:t> </a:t>
            </a:r>
            <a:r>
              <a:rPr lang="en-US" sz="2300" dirty="0" err="1" smtClean="0">
                <a:latin typeface="Times New Roman" pitchFamily="18" charset="0"/>
                <a:cs typeface="Times New Roman" pitchFamily="18" charset="0"/>
              </a:rPr>
              <a:t>hiện</a:t>
            </a:r>
            <a:r>
              <a:rPr lang="en-US" sz="2300" dirty="0" smtClean="0">
                <a:latin typeface="Times New Roman" pitchFamily="18" charset="0"/>
                <a:cs typeface="Times New Roman" pitchFamily="18" charset="0"/>
              </a:rPr>
              <a:t>.</a:t>
            </a:r>
          </a:p>
        </p:txBody>
      </p:sp>
      <p:sp>
        <p:nvSpPr>
          <p:cNvPr id="5" name="TextBox 4"/>
          <p:cNvSpPr txBox="1"/>
          <p:nvPr/>
        </p:nvSpPr>
        <p:spPr>
          <a:xfrm>
            <a:off x="381000" y="81260"/>
            <a:ext cx="8382000" cy="461665"/>
          </a:xfrm>
          <a:prstGeom prst="rect">
            <a:avLst/>
          </a:prstGeom>
          <a:noFill/>
        </p:spPr>
        <p:txBody>
          <a:bodyPr wrap="square" rtlCol="0">
            <a:spAutoFit/>
          </a:bodyPr>
          <a:lstStyle/>
          <a:p>
            <a:pPr algn="ctr"/>
            <a:r>
              <a:rPr lang="vi-VN" sz="2400" b="1" dirty="0" smtClean="0">
                <a:solidFill>
                  <a:schemeClr val="accent6"/>
                </a:solidFill>
                <a:latin typeface="Times New Roman" pitchFamily="18" charset="0"/>
                <a:cs typeface="Times New Roman" pitchFamily="18" charset="0"/>
              </a:rPr>
              <a:t>III. NỘI DUNG VÀ CÁCH THỨC THỰC HIỆN BIỆN PHÁP</a:t>
            </a:r>
            <a:endParaRPr lang="en-US" sz="2400" b="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358516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92289"/>
            <a:ext cx="8610600" cy="6401753"/>
          </a:xfrm>
          <a:prstGeom prst="rect">
            <a:avLst/>
          </a:prstGeom>
        </p:spPr>
        <p:txBody>
          <a:bodyPr wrap="square">
            <a:spAutoFit/>
          </a:bodyPr>
          <a:lstStyle/>
          <a:p>
            <a:pPr algn="just">
              <a:buFontTx/>
              <a:buChar char="-"/>
            </a:pPr>
            <a:r>
              <a:rPr lang="en-US" sz="22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Theo </a:t>
            </a:r>
            <a:r>
              <a:rPr lang="en-US" sz="2800" dirty="0" err="1" smtClean="0">
                <a:latin typeface="Times New Roman" pitchFamily="18" charset="0"/>
                <a:cs typeface="Times New Roman" pitchFamily="18" charset="0"/>
              </a:rPr>
              <a:t>dõi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xúc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tâm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chỉnh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hành</a:t>
            </a:r>
            <a:r>
              <a:rPr lang="en-US" sz="2800" dirty="0" smtClean="0">
                <a:latin typeface="Times New Roman" pitchFamily="18" charset="0"/>
                <a:cs typeface="Times New Roman" pitchFamily="18" charset="0"/>
              </a:rPr>
              <a:t> vi: </a:t>
            </a:r>
            <a:r>
              <a:rPr lang="en-US" sz="2800" dirty="0" err="1" smtClean="0">
                <a:latin typeface="Times New Roman" pitchFamily="18" charset="0"/>
                <a:cs typeface="Times New Roman" pitchFamily="18" charset="0"/>
              </a:rPr>
              <a:t>nếu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tin </a:t>
            </a:r>
            <a:r>
              <a:rPr lang="en-US" sz="2800" dirty="0" err="1" smtClean="0">
                <a:latin typeface="Times New Roman" pitchFamily="18" charset="0"/>
                <a:cs typeface="Times New Roman" pitchFamily="18" charset="0"/>
              </a:rPr>
              <a:t>tưởng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tâm</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giáo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ngoan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ngoãn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hành</a:t>
            </a:r>
            <a:r>
              <a:rPr lang="en-US" sz="2800" dirty="0" smtClean="0">
                <a:latin typeface="Times New Roman" pitchFamily="18" charset="0"/>
                <a:cs typeface="Times New Roman" pitchFamily="18" charset="0"/>
              </a:rPr>
              <a:t> vi </a:t>
            </a:r>
            <a:r>
              <a:rPr lang="en-US" sz="2800" dirty="0" err="1" smtClean="0">
                <a:latin typeface="Times New Roman" pitchFamily="18" charset="0"/>
                <a:cs typeface="Times New Roman" pitchFamily="18" charset="0"/>
              </a:rPr>
              <a:t>rụt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rè</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chỉ</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nhở</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ôn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cô</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quê</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cô</a:t>
            </a:r>
            <a:r>
              <a:rPr lang="en-US" sz="2800" dirty="0" smtClean="0">
                <a:latin typeface="Times New Roman" pitchFamily="18" charset="0"/>
                <a:cs typeface="Times New Roman" pitchFamily="18" charset="0"/>
              </a:rPr>
              <a:t> la. </a:t>
            </a:r>
            <a:r>
              <a:rPr lang="en-US" sz="2800" dirty="0" err="1" smtClean="0">
                <a:latin typeface="Times New Roman" pitchFamily="18" charset="0"/>
                <a:cs typeface="Times New Roman" pitchFamily="18" charset="0"/>
              </a:rPr>
              <a:t>Tôi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gũi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nghiêm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hỗ</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giờ</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bằng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nói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mẹ</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nuôi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thay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mẹ</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sóc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gắng</a:t>
            </a:r>
            <a:r>
              <a:rPr lang="en-US" sz="2800" dirty="0" smtClean="0">
                <a:latin typeface="Times New Roman" pitchFamily="18" charset="0"/>
                <a:cs typeface="Times New Roman" pitchFamily="18" charset="0"/>
              </a:rPr>
              <a:t>.</a:t>
            </a:r>
          </a:p>
          <a:p>
            <a:pPr algn="just">
              <a:buFontTx/>
              <a:buChar char="-"/>
            </a:pPr>
            <a:endParaRPr lang="en-US" sz="2200" dirty="0" smtClean="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
        <p:nvSpPr>
          <p:cNvPr id="5" name="TextBox 4"/>
          <p:cNvSpPr txBox="1"/>
          <p:nvPr/>
        </p:nvSpPr>
        <p:spPr>
          <a:xfrm>
            <a:off x="381000" y="152400"/>
            <a:ext cx="8382000" cy="461665"/>
          </a:xfrm>
          <a:prstGeom prst="rect">
            <a:avLst/>
          </a:prstGeom>
          <a:noFill/>
        </p:spPr>
        <p:txBody>
          <a:bodyPr wrap="square" rtlCol="0">
            <a:spAutoFit/>
          </a:bodyPr>
          <a:lstStyle/>
          <a:p>
            <a:pPr algn="ctr"/>
            <a:r>
              <a:rPr lang="vi-VN" sz="2400" b="1" dirty="0" smtClean="0">
                <a:solidFill>
                  <a:schemeClr val="accent6"/>
                </a:solidFill>
                <a:latin typeface="Times New Roman" pitchFamily="18" charset="0"/>
                <a:cs typeface="Times New Roman" pitchFamily="18" charset="0"/>
              </a:rPr>
              <a:t>III. NỘI DUNG VÀ CÁCH THỨC THỰC HIỆN BIỆN PHÁP</a:t>
            </a:r>
            <a:endParaRPr lang="en-US" sz="2400" b="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861955724"/>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Slipstream">
  <a:themeElements>
    <a:clrScheme name="Custom 1">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6C7AA"/>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1304</TotalTime>
  <Words>2387</Words>
  <Application>Microsoft Office PowerPoint</Application>
  <PresentationFormat>On-screen Show (4:3)</PresentationFormat>
  <Paragraphs>102</Paragraphs>
  <Slides>16</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2" baseType="lpstr">
      <vt:lpstr>Calibri</vt:lpstr>
      <vt:lpstr>Georgia</vt:lpstr>
      <vt:lpstr>Times New Roman</vt:lpstr>
      <vt:lpstr>Trebuchet MS</vt:lpstr>
      <vt:lpstr>Slipstream</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200</cp:revision>
  <dcterms:created xsi:type="dcterms:W3CDTF">2021-03-01T10:27:19Z</dcterms:created>
  <dcterms:modified xsi:type="dcterms:W3CDTF">2021-04-27T14:26:23Z</dcterms:modified>
</cp:coreProperties>
</file>