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6"/>
  </p:notesMasterIdLst>
  <p:sldIdLst>
    <p:sldId id="263" r:id="rId2"/>
    <p:sldId id="267" r:id="rId3"/>
    <p:sldId id="268" r:id="rId4"/>
    <p:sldId id="269" r:id="rId5"/>
    <p:sldId id="275" r:id="rId6"/>
    <p:sldId id="270" r:id="rId7"/>
    <p:sldId id="271" r:id="rId8"/>
    <p:sldId id="272" r:id="rId9"/>
    <p:sldId id="258" r:id="rId10"/>
    <p:sldId id="277" r:id="rId11"/>
    <p:sldId id="276" r:id="rId12"/>
    <p:sldId id="259" r:id="rId13"/>
    <p:sldId id="260" r:id="rId14"/>
    <p:sldId id="26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73" autoAdjust="0"/>
  </p:normalViewPr>
  <p:slideViewPr>
    <p:cSldViewPr>
      <p:cViewPr>
        <p:scale>
          <a:sx n="73" d="100"/>
          <a:sy n="73" d="100"/>
        </p:scale>
        <p:origin x="-1296" y="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8CADF0-FF01-4312-B855-C14673EFFFCF}" type="datetimeFigureOut">
              <a:rPr lang="en-US" smtClean="0"/>
              <a:pPr/>
              <a:t>7/5/2020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6EDF1D-751D-40CE-A5B6-25188FB3A33D}" type="slidenum">
              <a:rPr lang="en-US" smtClean="0"/>
              <a:pPr/>
              <a:t>‹#›</a:t>
            </a:fld>
            <a:endParaRPr lang="en-US"/>
          </a:p>
        </p:txBody>
      </p:sp>
    </p:spTree>
    <p:extLst>
      <p:ext uri="{BB962C8B-B14F-4D97-AF65-F5344CB8AC3E}">
        <p14:creationId xmlns:p14="http://schemas.microsoft.com/office/powerpoint/2010/main" val="1615619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329660-C5C9-4C4A-936D-07C2DD75CC36}" type="slidenum">
              <a:rPr lang="en-US"/>
              <a:pPr/>
              <a:t>1</a:t>
            </a:fld>
            <a:endParaRPr lang="en-US"/>
          </a:p>
        </p:txBody>
      </p:sp>
      <p:sp>
        <p:nvSpPr>
          <p:cNvPr id="5122" name="Rectangle 2"/>
          <p:cNvSpPr>
            <a:spLocks noGrp="1" noRot="1" noChangeAspect="1" noChangeArrowheads="1" noTextEdit="1"/>
          </p:cNvSpPr>
          <p:nvPr>
            <p:ph type="sldImg"/>
          </p:nvPr>
        </p:nvSpPr>
        <p:spPr>
          <a:xfrm>
            <a:off x="1144588" y="685800"/>
            <a:ext cx="4572000" cy="3429000"/>
          </a:xfrm>
          <a:ln/>
        </p:spPr>
      </p:sp>
      <p:sp>
        <p:nvSpPr>
          <p:cNvPr id="5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329660-C5C9-4C4A-936D-07C2DD75CC36}" type="slidenum">
              <a:rPr lang="en-US"/>
              <a:pPr/>
              <a:t>2</a:t>
            </a:fld>
            <a:endParaRPr lang="en-US"/>
          </a:p>
        </p:txBody>
      </p:sp>
      <p:sp>
        <p:nvSpPr>
          <p:cNvPr id="5122" name="Rectangle 2"/>
          <p:cNvSpPr>
            <a:spLocks noGrp="1" noRot="1" noChangeAspect="1" noChangeArrowheads="1" noTextEdit="1"/>
          </p:cNvSpPr>
          <p:nvPr>
            <p:ph type="sldImg"/>
          </p:nvPr>
        </p:nvSpPr>
        <p:spPr>
          <a:xfrm>
            <a:off x="1144588" y="685800"/>
            <a:ext cx="4572000" cy="3429000"/>
          </a:xfrm>
          <a:ln/>
        </p:spPr>
      </p:sp>
      <p:sp>
        <p:nvSpPr>
          <p:cNvPr id="512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CBB96141-27C7-4FFF-A62C-A48FEE92A255}" type="datetimeFigureOut">
              <a:rPr lang="en-US" smtClean="0"/>
              <a:pPr/>
              <a:t>7/5/2020</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C2FA8ABB-7321-4628-B404-AC58F182D0F7}"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BB96141-27C7-4FFF-A62C-A48FEE92A255}" type="datetimeFigureOut">
              <a:rPr lang="en-US" smtClean="0"/>
              <a:pPr/>
              <a:t>7/5/2020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2FA8ABB-7321-4628-B404-AC58F182D0F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BB96141-27C7-4FFF-A62C-A48FEE92A255}" type="datetimeFigureOut">
              <a:rPr lang="en-US" smtClean="0"/>
              <a:pPr/>
              <a:t>7/5/2020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2FA8ABB-7321-4628-B404-AC58F182D0F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BB96141-27C7-4FFF-A62C-A48FEE92A255}" type="datetimeFigureOut">
              <a:rPr lang="en-US" smtClean="0"/>
              <a:pPr/>
              <a:t>7/5/2020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2FA8ABB-7321-4628-B404-AC58F182D0F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BB96141-27C7-4FFF-A62C-A48FEE92A255}" type="datetimeFigureOut">
              <a:rPr lang="en-US" smtClean="0"/>
              <a:pPr/>
              <a:t>7/5/2020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2FA8ABB-7321-4628-B404-AC58F182D0F7}"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BB96141-27C7-4FFF-A62C-A48FEE92A255}" type="datetimeFigureOut">
              <a:rPr lang="en-US" smtClean="0"/>
              <a:pPr/>
              <a:t>7/5/2020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2FA8ABB-7321-4628-B404-AC58F182D0F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BB96141-27C7-4FFF-A62C-A48FEE92A255}" type="datetimeFigureOut">
              <a:rPr lang="en-US" smtClean="0"/>
              <a:pPr/>
              <a:t>7/5/2020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2FA8ABB-7321-4628-B404-AC58F182D0F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BB96141-27C7-4FFF-A62C-A48FEE92A255}" type="datetimeFigureOut">
              <a:rPr lang="en-US" smtClean="0"/>
              <a:pPr/>
              <a:t>7/5/2020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2FA8ABB-7321-4628-B404-AC58F182D0F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CBB96141-27C7-4FFF-A62C-A48FEE92A255}" type="datetimeFigureOut">
              <a:rPr lang="en-US" smtClean="0"/>
              <a:pPr/>
              <a:t>7/5/2020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2FA8ABB-7321-4628-B404-AC58F182D0F7}"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BB96141-27C7-4FFF-A62C-A48FEE92A255}" type="datetimeFigureOut">
              <a:rPr lang="en-US" smtClean="0"/>
              <a:pPr/>
              <a:t>7/5/2020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2FA8ABB-7321-4628-B404-AC58F182D0F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CBB96141-27C7-4FFF-A62C-A48FEE92A255}" type="datetimeFigureOut">
              <a:rPr lang="en-US" smtClean="0"/>
              <a:pPr/>
              <a:t>7/5/2020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2FA8ABB-7321-4628-B404-AC58F182D0F7}"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BB96141-27C7-4FFF-A62C-A48FEE92A255}" type="datetimeFigureOut">
              <a:rPr lang="en-US" smtClean="0"/>
              <a:pPr/>
              <a:t>7/5/2020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2FA8ABB-7321-4628-B404-AC58F182D0F7}"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wm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gif"/><Relationship Id="rId7" Type="http://schemas.openxmlformats.org/officeDocument/2006/relationships/image" Target="../media/image28.wmf"/><Relationship Id="rId2" Type="http://schemas.openxmlformats.org/officeDocument/2006/relationships/image" Target="../media/image23.wmf"/><Relationship Id="rId1" Type="http://schemas.openxmlformats.org/officeDocument/2006/relationships/slideLayout" Target="../slideLayouts/slideLayout2.xml"/><Relationship Id="rId6" Type="http://schemas.openxmlformats.org/officeDocument/2006/relationships/image" Target="../media/image27.gif"/><Relationship Id="rId5" Type="http://schemas.openxmlformats.org/officeDocument/2006/relationships/image" Target="../media/image26.gif"/><Relationship Id="rId4" Type="http://schemas.openxmlformats.org/officeDocument/2006/relationships/image" Target="../media/image25.gi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wmf"/><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231"/>
          <p:cNvPicPr>
            <a:picLocks noChangeAspect="1" noChangeArrowheads="1"/>
          </p:cNvPicPr>
          <p:nvPr/>
        </p:nvPicPr>
        <p:blipFill>
          <a:blip r:embed="rId3">
            <a:lum bright="20000" contrast="10000"/>
          </a:blip>
          <a:srcRect/>
          <a:stretch>
            <a:fillRect/>
          </a:stretch>
        </p:blipFill>
        <p:spPr bwMode="auto">
          <a:xfrm>
            <a:off x="0" y="-152400"/>
            <a:ext cx="9144000" cy="6858000"/>
          </a:xfrm>
          <a:prstGeom prst="rect">
            <a:avLst/>
          </a:prstGeom>
          <a:noFill/>
        </p:spPr>
      </p:pic>
      <p:sp>
        <p:nvSpPr>
          <p:cNvPr id="3075" name="WordArt 3"/>
          <p:cNvSpPr>
            <a:spLocks noChangeArrowheads="1" noChangeShapeType="1" noTextEdit="1"/>
          </p:cNvSpPr>
          <p:nvPr/>
        </p:nvSpPr>
        <p:spPr bwMode="auto">
          <a:xfrm>
            <a:off x="838200" y="838200"/>
            <a:ext cx="7924800" cy="762000"/>
          </a:xfrm>
          <a:prstGeom prst="rect">
            <a:avLst/>
          </a:prstGeom>
        </p:spPr>
        <p:txBody>
          <a:bodyPr wrap="none" fromWordArt="1">
            <a:prstTxWarp prst="textPlain">
              <a:avLst>
                <a:gd name="adj" fmla="val 50000"/>
              </a:avLst>
            </a:prstTxWarp>
          </a:bodyPr>
          <a:lstStyle/>
          <a:p>
            <a:pPr algn="ctr"/>
            <a:endParaRPr lang="en-US" sz="3600" b="1" kern="10" dirty="0">
              <a:ln w="22225">
                <a:solidFill>
                  <a:srgbClr val="FF0000"/>
                </a:solidFill>
                <a:round/>
                <a:headEnd/>
                <a:tailEnd/>
              </a:ln>
              <a:solidFill>
                <a:srgbClr val="FFFF00"/>
              </a:solidFill>
              <a:latin typeface="Arial"/>
              <a:cs typeface="Arial"/>
            </a:endParaRPr>
          </a:p>
        </p:txBody>
      </p:sp>
      <p:sp>
        <p:nvSpPr>
          <p:cNvPr id="3078" name="Rectangle 6"/>
          <p:cNvSpPr>
            <a:spLocks noChangeArrowheads="1"/>
          </p:cNvSpPr>
          <p:nvPr/>
        </p:nvSpPr>
        <p:spPr bwMode="auto">
          <a:xfrm>
            <a:off x="1143000" y="4648200"/>
            <a:ext cx="6324600" cy="1065213"/>
          </a:xfrm>
          <a:prstGeom prst="rect">
            <a:avLst/>
          </a:prstGeom>
          <a:noFill/>
          <a:ln w="9525">
            <a:noFill/>
            <a:miter lim="800000"/>
            <a:headEnd/>
            <a:tailEnd/>
          </a:ln>
          <a:effectLst/>
        </p:spPr>
        <p:txBody>
          <a:bodyPr wrap="none" lIns="94052" tIns="47026" rIns="94052" bIns="47026" anchor="ctr"/>
          <a:lstStyle/>
          <a:p>
            <a:pPr algn="ctr" defTabSz="941388"/>
            <a:r>
              <a:rPr lang="en-US" sz="2400" b="1" dirty="0">
                <a:solidFill>
                  <a:srgbClr val="990033"/>
                </a:solidFill>
                <a:latin typeface="Times New Roman" pitchFamily="18" charset="0"/>
                <a:cs typeface="Times New Roman" pitchFamily="18" charset="0"/>
              </a:rPr>
              <a:t>GIÁO VIÊN : </a:t>
            </a:r>
            <a:r>
              <a:rPr lang="en-US" sz="2400" b="1" dirty="0" err="1" smtClean="0">
                <a:solidFill>
                  <a:srgbClr val="990033"/>
                </a:solidFill>
                <a:latin typeface="Times New Roman" pitchFamily="18" charset="0"/>
                <a:cs typeface="Times New Roman" pitchFamily="18" charset="0"/>
              </a:rPr>
              <a:t>Bùi</a:t>
            </a:r>
            <a:r>
              <a:rPr lang="en-US" sz="2400" b="1" dirty="0" smtClean="0">
                <a:solidFill>
                  <a:srgbClr val="990033"/>
                </a:solidFill>
                <a:latin typeface="Times New Roman" pitchFamily="18" charset="0"/>
                <a:cs typeface="Times New Roman" pitchFamily="18" charset="0"/>
              </a:rPr>
              <a:t> </a:t>
            </a:r>
            <a:r>
              <a:rPr lang="en-US" sz="2400" b="1" dirty="0" err="1" smtClean="0">
                <a:solidFill>
                  <a:srgbClr val="990033"/>
                </a:solidFill>
                <a:latin typeface="Times New Roman" pitchFamily="18" charset="0"/>
                <a:cs typeface="Times New Roman" pitchFamily="18" charset="0"/>
              </a:rPr>
              <a:t>Thị</a:t>
            </a:r>
            <a:r>
              <a:rPr lang="en-US" sz="2400" b="1" dirty="0" smtClean="0">
                <a:solidFill>
                  <a:srgbClr val="990033"/>
                </a:solidFill>
                <a:latin typeface="Times New Roman" pitchFamily="18" charset="0"/>
                <a:cs typeface="Times New Roman" pitchFamily="18" charset="0"/>
              </a:rPr>
              <a:t> </a:t>
            </a:r>
            <a:r>
              <a:rPr lang="en-US" sz="2400" b="1" dirty="0" err="1" smtClean="0">
                <a:solidFill>
                  <a:srgbClr val="990033"/>
                </a:solidFill>
                <a:latin typeface="Times New Roman" pitchFamily="18" charset="0"/>
                <a:cs typeface="Times New Roman" pitchFamily="18" charset="0"/>
              </a:rPr>
              <a:t>Hồng</a:t>
            </a:r>
            <a:r>
              <a:rPr lang="en-US" sz="2400" b="1" dirty="0" smtClean="0">
                <a:solidFill>
                  <a:srgbClr val="990033"/>
                </a:solidFill>
                <a:latin typeface="Times New Roman" pitchFamily="18" charset="0"/>
                <a:cs typeface="Times New Roman" pitchFamily="18" charset="0"/>
              </a:rPr>
              <a:t> </a:t>
            </a:r>
            <a:r>
              <a:rPr lang="en-US" sz="2400" b="1" dirty="0" err="1" smtClean="0">
                <a:solidFill>
                  <a:srgbClr val="990033"/>
                </a:solidFill>
                <a:latin typeface="Times New Roman" pitchFamily="18" charset="0"/>
                <a:cs typeface="Times New Roman" pitchFamily="18" charset="0"/>
              </a:rPr>
              <a:t>Nhung</a:t>
            </a:r>
            <a:endParaRPr lang="en-US" sz="2400" b="1" dirty="0">
              <a:solidFill>
                <a:srgbClr val="990033"/>
              </a:solidFill>
              <a:latin typeface="Times New Roman" pitchFamily="18" charset="0"/>
              <a:cs typeface="Times New Roman" pitchFamily="18" charset="0"/>
            </a:endParaRPr>
          </a:p>
          <a:p>
            <a:pPr algn="ctr" defTabSz="941388"/>
            <a:r>
              <a:rPr lang="en-US" sz="2400" b="1" dirty="0">
                <a:solidFill>
                  <a:srgbClr val="990033"/>
                </a:solidFill>
                <a:latin typeface="Times New Roman" pitchFamily="18" charset="0"/>
                <a:cs typeface="Times New Roman" pitchFamily="18" charset="0"/>
              </a:rPr>
              <a:t> </a:t>
            </a:r>
            <a:r>
              <a:rPr lang="en-US" sz="2400" b="1" dirty="0" smtClean="0">
                <a:solidFill>
                  <a:srgbClr val="990033"/>
                </a:solidFill>
                <a:latin typeface="Times New Roman" pitchFamily="18" charset="0"/>
                <a:cs typeface="Times New Roman" pitchFamily="18" charset="0"/>
              </a:rPr>
              <a:t>TRƯỜNG </a:t>
            </a:r>
            <a:r>
              <a:rPr lang="en-US" sz="2400" b="1" dirty="0">
                <a:solidFill>
                  <a:srgbClr val="990033"/>
                </a:solidFill>
                <a:latin typeface="Times New Roman" pitchFamily="18" charset="0"/>
                <a:cs typeface="Times New Roman" pitchFamily="18" charset="0"/>
              </a:rPr>
              <a:t>TIỂU HỌC </a:t>
            </a:r>
            <a:r>
              <a:rPr lang="en-US" sz="2400" b="1" dirty="0" smtClean="0">
                <a:solidFill>
                  <a:srgbClr val="990033"/>
                </a:solidFill>
                <a:latin typeface="Times New Roman" pitchFamily="18" charset="0"/>
                <a:cs typeface="Times New Roman" pitchFamily="18" charset="0"/>
              </a:rPr>
              <a:t>NGUYỄN VĂN TRỖI </a:t>
            </a:r>
            <a:endParaRPr lang="en-US" sz="2400" b="1" dirty="0">
              <a:solidFill>
                <a:srgbClr val="990033"/>
              </a:solidFill>
              <a:latin typeface="Times New Roman" pitchFamily="18" charset="0"/>
              <a:cs typeface="Times New Roman" pitchFamily="18" charset="0"/>
            </a:endParaRPr>
          </a:p>
        </p:txBody>
      </p:sp>
      <p:pic>
        <p:nvPicPr>
          <p:cNvPr id="3079" name="Picture 11" descr="ag00373_"/>
          <p:cNvPicPr>
            <a:picLocks noChangeAspect="1" noChangeArrowheads="1" noCrop="1"/>
          </p:cNvPicPr>
          <p:nvPr/>
        </p:nvPicPr>
        <p:blipFill>
          <a:blip r:embed="rId4"/>
          <a:srcRect/>
          <a:stretch>
            <a:fillRect/>
          </a:stretch>
        </p:blipFill>
        <p:spPr bwMode="auto">
          <a:xfrm>
            <a:off x="7162800" y="3276600"/>
            <a:ext cx="1143000" cy="962025"/>
          </a:xfrm>
          <a:prstGeom prst="rect">
            <a:avLst/>
          </a:prstGeom>
          <a:noFill/>
          <a:ln w="9525">
            <a:noFill/>
            <a:miter lim="800000"/>
            <a:headEnd/>
            <a:tailEnd/>
          </a:ln>
        </p:spPr>
      </p:pic>
      <p:pic>
        <p:nvPicPr>
          <p:cNvPr id="3080" name="Picture 11" descr="ag00373_"/>
          <p:cNvPicPr>
            <a:picLocks noChangeAspect="1" noChangeArrowheads="1" noCrop="1"/>
          </p:cNvPicPr>
          <p:nvPr/>
        </p:nvPicPr>
        <p:blipFill>
          <a:blip r:embed="rId4"/>
          <a:srcRect/>
          <a:stretch>
            <a:fillRect/>
          </a:stretch>
        </p:blipFill>
        <p:spPr bwMode="auto">
          <a:xfrm flipH="1">
            <a:off x="457200" y="3429000"/>
            <a:ext cx="1295400" cy="963613"/>
          </a:xfrm>
          <a:prstGeom prst="rect">
            <a:avLst/>
          </a:prstGeom>
          <a:noFill/>
          <a:ln w="9525">
            <a:noFill/>
            <a:miter lim="800000"/>
            <a:headEnd/>
            <a:tailEnd/>
          </a:ln>
        </p:spPr>
      </p:pic>
      <p:pic>
        <p:nvPicPr>
          <p:cNvPr id="3081" name="Picture 9" descr="CANDLE4"/>
          <p:cNvPicPr>
            <a:picLocks noChangeAspect="1" noChangeArrowheads="1"/>
          </p:cNvPicPr>
          <p:nvPr/>
        </p:nvPicPr>
        <p:blipFill>
          <a:blip r:embed="rId5"/>
          <a:srcRect/>
          <a:stretch>
            <a:fillRect/>
          </a:stretch>
        </p:blipFill>
        <p:spPr bwMode="auto">
          <a:xfrm flipH="1">
            <a:off x="6858000" y="4873240"/>
            <a:ext cx="2286000" cy="2055812"/>
          </a:xfrm>
          <a:prstGeom prst="rect">
            <a:avLst/>
          </a:prstGeom>
          <a:noFill/>
        </p:spPr>
      </p:pic>
      <p:pic>
        <p:nvPicPr>
          <p:cNvPr id="3082" name="Picture 15" descr="seagulls_flying_toget_a_hc"/>
          <p:cNvPicPr>
            <a:picLocks noChangeAspect="1" noChangeArrowheads="1" noCrop="1"/>
          </p:cNvPicPr>
          <p:nvPr/>
        </p:nvPicPr>
        <p:blipFill>
          <a:blip r:embed="rId6">
            <a:lum bright="8000"/>
          </a:blip>
          <a:srcRect/>
          <a:stretch>
            <a:fillRect/>
          </a:stretch>
        </p:blipFill>
        <p:spPr bwMode="auto">
          <a:xfrm flipH="1">
            <a:off x="533400" y="762000"/>
            <a:ext cx="2362200" cy="1106488"/>
          </a:xfrm>
          <a:prstGeom prst="rect">
            <a:avLst/>
          </a:prstGeom>
          <a:noFill/>
          <a:ln w="9525">
            <a:noFill/>
            <a:miter lim="800000"/>
            <a:headEnd/>
            <a:tailEnd/>
          </a:ln>
        </p:spPr>
      </p:pic>
      <p:pic>
        <p:nvPicPr>
          <p:cNvPr id="3083" name="Picture 11" descr="CANDLE4"/>
          <p:cNvPicPr>
            <a:picLocks noChangeAspect="1" noChangeArrowheads="1"/>
          </p:cNvPicPr>
          <p:nvPr/>
        </p:nvPicPr>
        <p:blipFill>
          <a:blip r:embed="rId5"/>
          <a:srcRect/>
          <a:stretch>
            <a:fillRect/>
          </a:stretch>
        </p:blipFill>
        <p:spPr bwMode="auto">
          <a:xfrm>
            <a:off x="0" y="4802188"/>
            <a:ext cx="1905000" cy="2055812"/>
          </a:xfrm>
          <a:prstGeom prst="rect">
            <a:avLst/>
          </a:prstGeom>
          <a:noFill/>
        </p:spPr>
      </p:pic>
      <p:sp>
        <p:nvSpPr>
          <p:cNvPr id="3084" name="WordArt 12"/>
          <p:cNvSpPr>
            <a:spLocks noChangeArrowheads="1" noChangeShapeType="1" noTextEdit="1"/>
          </p:cNvSpPr>
          <p:nvPr/>
        </p:nvSpPr>
        <p:spPr bwMode="auto">
          <a:xfrm>
            <a:off x="1752600" y="2133600"/>
            <a:ext cx="5181600" cy="2054225"/>
          </a:xfrm>
          <a:prstGeom prst="rect">
            <a:avLst/>
          </a:prstGeom>
        </p:spPr>
        <p:txBody>
          <a:bodyPr wrap="none" fromWordArt="1">
            <a:prstTxWarp prst="textDoubleWave1">
              <a:avLst>
                <a:gd name="adj1" fmla="val 6500"/>
                <a:gd name="adj2" fmla="val 0"/>
              </a:avLst>
            </a:prstTxWarp>
          </a:bodyPr>
          <a:lstStyle/>
          <a:p>
            <a:pPr algn="ctr"/>
            <a:r>
              <a:rPr lang="en-US" sz="4400" b="1" kern="10" spc="-440" dirty="0" err="1">
                <a:ln w="12700">
                  <a:solidFill>
                    <a:srgbClr val="000099"/>
                  </a:solidFill>
                  <a:round/>
                  <a:headEnd/>
                  <a:tailEnd/>
                </a:ln>
                <a:solidFill>
                  <a:srgbClr val="FF0000"/>
                </a:solidFill>
                <a:effectLst>
                  <a:outerShdw dist="125724" dir="18900000" algn="ctr" rotWithShape="0">
                    <a:srgbClr val="000099"/>
                  </a:outerShdw>
                </a:effectLst>
                <a:latin typeface="Arial"/>
                <a:cs typeface="Arial"/>
              </a:rPr>
              <a:t>Mĩ</a:t>
            </a:r>
            <a:r>
              <a:rPr lang="en-US" sz="4400" b="1" kern="10" spc="-440" dirty="0">
                <a:ln w="12700">
                  <a:solidFill>
                    <a:srgbClr val="000099"/>
                  </a:solidFill>
                  <a:round/>
                  <a:headEnd/>
                  <a:tailEnd/>
                </a:ln>
                <a:solidFill>
                  <a:srgbClr val="FF0000"/>
                </a:solidFill>
                <a:effectLst>
                  <a:outerShdw dist="125724" dir="18900000" algn="ctr" rotWithShape="0">
                    <a:srgbClr val="000099"/>
                  </a:outerShdw>
                </a:effectLst>
                <a:latin typeface="Arial"/>
                <a:cs typeface="Arial"/>
              </a:rPr>
              <a:t> </a:t>
            </a:r>
            <a:r>
              <a:rPr lang="en-US" sz="4400" b="1" kern="10" spc="-440" dirty="0" err="1">
                <a:ln w="12700">
                  <a:solidFill>
                    <a:srgbClr val="000099"/>
                  </a:solidFill>
                  <a:round/>
                  <a:headEnd/>
                  <a:tailEnd/>
                </a:ln>
                <a:solidFill>
                  <a:srgbClr val="FF0000"/>
                </a:solidFill>
                <a:effectLst>
                  <a:outerShdw dist="125724" dir="18900000" algn="ctr" rotWithShape="0">
                    <a:srgbClr val="000099"/>
                  </a:outerShdw>
                </a:effectLst>
                <a:latin typeface="Arial"/>
                <a:cs typeface="Arial"/>
              </a:rPr>
              <a:t>thuật</a:t>
            </a:r>
            <a:r>
              <a:rPr lang="en-US" sz="4400" b="1" kern="10" spc="-440" dirty="0">
                <a:ln w="12700">
                  <a:solidFill>
                    <a:srgbClr val="000099"/>
                  </a:solidFill>
                  <a:round/>
                  <a:headEnd/>
                  <a:tailEnd/>
                </a:ln>
                <a:solidFill>
                  <a:srgbClr val="FF0000"/>
                </a:solidFill>
                <a:effectLst>
                  <a:outerShdw dist="125724" dir="18900000" algn="ctr" rotWithShape="0">
                    <a:srgbClr val="000099"/>
                  </a:outerShdw>
                </a:effectLst>
                <a:latin typeface="Arial"/>
                <a:cs typeface="Arial"/>
              </a:rPr>
              <a:t>  </a:t>
            </a:r>
          </a:p>
          <a:p>
            <a:pPr algn="ctr"/>
            <a:r>
              <a:rPr lang="en-US" sz="4400" b="1" kern="10" spc="-440" dirty="0" err="1">
                <a:ln w="12700">
                  <a:solidFill>
                    <a:srgbClr val="000099"/>
                  </a:solidFill>
                  <a:round/>
                  <a:headEnd/>
                  <a:tailEnd/>
                </a:ln>
                <a:solidFill>
                  <a:srgbClr val="FF0000"/>
                </a:solidFill>
                <a:effectLst>
                  <a:outerShdw dist="125724" dir="18900000" algn="ctr" rotWithShape="0">
                    <a:srgbClr val="000099"/>
                  </a:outerShdw>
                </a:effectLst>
                <a:latin typeface="Arial"/>
                <a:cs typeface="Arial"/>
              </a:rPr>
              <a:t>Lớp</a:t>
            </a:r>
            <a:r>
              <a:rPr lang="en-US" sz="4400" b="1" kern="10" spc="-440" dirty="0">
                <a:ln w="12700">
                  <a:solidFill>
                    <a:srgbClr val="000099"/>
                  </a:solidFill>
                  <a:round/>
                  <a:headEnd/>
                  <a:tailEnd/>
                </a:ln>
                <a:solidFill>
                  <a:srgbClr val="FF0000"/>
                </a:solidFill>
                <a:effectLst>
                  <a:outerShdw dist="125724" dir="18900000" algn="ctr" rotWithShape="0">
                    <a:srgbClr val="000099"/>
                  </a:outerShdw>
                </a:effectLst>
                <a:latin typeface="Arial"/>
                <a:cs typeface="Arial"/>
              </a:rPr>
              <a:t> </a:t>
            </a:r>
            <a:r>
              <a:rPr lang="en-US" sz="4400" b="1" kern="10" spc="-440" dirty="0" smtClean="0">
                <a:ln w="12700">
                  <a:solidFill>
                    <a:srgbClr val="000099"/>
                  </a:solidFill>
                  <a:round/>
                  <a:headEnd/>
                  <a:tailEnd/>
                </a:ln>
                <a:solidFill>
                  <a:srgbClr val="FF0000"/>
                </a:solidFill>
                <a:effectLst>
                  <a:outerShdw dist="125724" dir="18900000" algn="ctr" rotWithShape="0">
                    <a:srgbClr val="000099"/>
                  </a:outerShdw>
                </a:effectLst>
                <a:latin typeface="Arial"/>
                <a:cs typeface="Arial"/>
              </a:rPr>
              <a:t>3</a:t>
            </a:r>
            <a:endParaRPr lang="en-US" sz="4400" b="1" kern="10" spc="-440" dirty="0">
              <a:ln w="12700">
                <a:solidFill>
                  <a:srgbClr val="000099"/>
                </a:solidFill>
                <a:round/>
                <a:headEnd/>
                <a:tailEnd/>
              </a:ln>
              <a:solidFill>
                <a:srgbClr val="FF0000"/>
              </a:solidFill>
              <a:effectLst>
                <a:outerShdw dist="125724" dir="18900000" algn="ctr" rotWithShape="0">
                  <a:srgbClr val="000099"/>
                </a:outerShdw>
              </a:effectLst>
              <a:latin typeface="Arial"/>
              <a:cs typeface="Arial"/>
            </a:endParaRPr>
          </a:p>
        </p:txBody>
      </p:sp>
      <p:sp>
        <p:nvSpPr>
          <p:cNvPr id="2" name="Rectangle 1"/>
          <p:cNvSpPr/>
          <p:nvPr/>
        </p:nvSpPr>
        <p:spPr>
          <a:xfrm>
            <a:off x="925286" y="545049"/>
            <a:ext cx="7810500" cy="1323439"/>
          </a:xfrm>
          <a:prstGeom prst="rect">
            <a:avLst/>
          </a:prstGeom>
        </p:spPr>
        <p:txBody>
          <a:bodyPr wrap="square">
            <a:spAutoFit/>
          </a:bodyPr>
          <a:lstStyle/>
          <a:p>
            <a:pPr algn="ctr"/>
            <a:r>
              <a:rPr lang="en-US" sz="40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Chào</a:t>
            </a:r>
            <a:r>
              <a:rPr lang="en-US" sz="40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 </a:t>
            </a:r>
            <a:r>
              <a:rPr lang="en-US" sz="40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mừng</a:t>
            </a:r>
            <a:r>
              <a:rPr lang="en-US" sz="40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 </a:t>
            </a:r>
            <a:r>
              <a:rPr lang="en-US" sz="40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quý</a:t>
            </a:r>
            <a:r>
              <a:rPr lang="en-US" sz="40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 </a:t>
            </a:r>
            <a:r>
              <a:rPr lang="en-US" sz="40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thày</a:t>
            </a:r>
            <a:r>
              <a:rPr lang="en-US" sz="40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 </a:t>
            </a:r>
            <a:r>
              <a:rPr lang="en-US" sz="40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cô</a:t>
            </a:r>
            <a:r>
              <a:rPr lang="en-US" sz="40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 </a:t>
            </a:r>
            <a:r>
              <a:rPr lang="en-US" sz="40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về</a:t>
            </a:r>
            <a:r>
              <a:rPr lang="en-US" sz="40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 </a:t>
            </a:r>
            <a:r>
              <a:rPr lang="en-US" sz="40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dự</a:t>
            </a:r>
            <a:r>
              <a:rPr lang="en-US" sz="40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 </a:t>
            </a:r>
            <a:r>
              <a:rPr lang="en-US" sz="40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giờ</a:t>
            </a:r>
            <a:r>
              <a:rPr lang="en-US" sz="40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 </a:t>
            </a:r>
            <a:r>
              <a:rPr lang="en-US" sz="40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thăm</a:t>
            </a:r>
            <a:r>
              <a:rPr lang="en-US" sz="40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 </a:t>
            </a:r>
            <a:r>
              <a:rPr lang="en-US" sz="40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lớp</a:t>
            </a:r>
            <a:r>
              <a:rPr lang="en-US" sz="40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3078"/>
                                        </p:tgtEl>
                                        <p:attrNameLst>
                                          <p:attrName>style.visibility</p:attrName>
                                        </p:attrNameLst>
                                      </p:cBhvr>
                                      <p:to>
                                        <p:strVal val="visible"/>
                                      </p:to>
                                    </p:set>
                                    <p:set>
                                      <p:cBhvr>
                                        <p:cTn id="7" dur="455" fill="hold">
                                          <p:stCondLst>
                                            <p:cond delay="0"/>
                                          </p:stCondLst>
                                        </p:cTn>
                                        <p:tgtEl>
                                          <p:spTgt spid="3078"/>
                                        </p:tgtEl>
                                        <p:attrNameLst>
                                          <p:attrName>style.rotation</p:attrName>
                                        </p:attrNameLst>
                                      </p:cBhvr>
                                      <p:to>
                                        <p:strVal val="-45.0"/>
                                      </p:to>
                                    </p:set>
                                    <p:anim calcmode="lin" valueType="num">
                                      <p:cBhvr>
                                        <p:cTn id="8" dur="455" fill="hold">
                                          <p:stCondLst>
                                            <p:cond delay="455"/>
                                          </p:stCondLst>
                                        </p:cTn>
                                        <p:tgtEl>
                                          <p:spTgt spid="3078"/>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078"/>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078"/>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07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pPr algn="ct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n-US" sz="3600" dirty="0" smtClean="0">
                <a:solidFill>
                  <a:srgbClr val="FF0000"/>
                </a:solidFill>
                <a:latin typeface="Times New Roman" pitchFamily="18" charset="0"/>
                <a:cs typeface="Times New Roman" pitchFamily="18" charset="0"/>
              </a:rPr>
              <a:t>Chủ đề 6: NGÀY HỘI QUÊ EM (Tiết 1)</a:t>
            </a:r>
            <a:endParaRPr lang="en-US" dirty="0">
              <a:solidFill>
                <a:srgbClr val="FF0000"/>
              </a:solidFill>
            </a:endParaRPr>
          </a:p>
        </p:txBody>
      </p:sp>
      <p:sp>
        <p:nvSpPr>
          <p:cNvPr id="3" name="Content Placeholder 2"/>
          <p:cNvSpPr>
            <a:spLocks noGrp="1"/>
          </p:cNvSpPr>
          <p:nvPr>
            <p:ph idx="4294967295"/>
          </p:nvPr>
        </p:nvSpPr>
        <p:spPr>
          <a:xfrm>
            <a:off x="1508760" y="1447800"/>
            <a:ext cx="7175500" cy="2667000"/>
          </a:xfrm>
        </p:spPr>
        <p:txBody>
          <a:bodyPr>
            <a:noAutofit/>
          </a:bodyPr>
          <a:lstStyle/>
          <a:p>
            <a:pPr>
              <a:buNone/>
            </a:pPr>
            <a:r>
              <a:rPr lang="en-US" sz="2000" b="1" dirty="0" err="1" smtClean="0">
                <a:solidFill>
                  <a:srgbClr val="002060"/>
                </a:solidFill>
                <a:latin typeface="Times New Roman" pitchFamily="18" charset="0"/>
                <a:cs typeface="Times New Roman" pitchFamily="18" charset="0"/>
              </a:rPr>
              <a:t>Giáo</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viên</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chốt</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lại</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nội</a:t>
            </a:r>
            <a:r>
              <a:rPr lang="en-US" sz="2000" b="1" dirty="0" smtClean="0">
                <a:solidFill>
                  <a:srgbClr val="002060"/>
                </a:solidFill>
                <a:latin typeface="Times New Roman" pitchFamily="18" charset="0"/>
                <a:cs typeface="Times New Roman" pitchFamily="18" charset="0"/>
              </a:rPr>
              <a:t> dung  </a:t>
            </a:r>
          </a:p>
          <a:p>
            <a:pPr>
              <a:buNone/>
            </a:pPr>
            <a:r>
              <a:rPr lang="en-US" sz="2000" dirty="0" smtClean="0">
                <a:solidFill>
                  <a:srgbClr val="002060"/>
                </a:solidFill>
                <a:latin typeface="Times New Roman" pitchFamily="18" charset="0"/>
                <a:cs typeface="Times New Roman" pitchFamily="18" charset="0"/>
              </a:rPr>
              <a:t>- Lễ hội thể hiện nét văn hóa truyền thống của dân tộc Việt nam. Các lệ hội mang bản sắc riêng của từng địa phương.VD Hội Lim (Bắc Ninh)Lễ hội Đua voi, Lễ hội Cồng chiêng (Tây Nguyên)... Lễ hội thường tổ chức vào dịp tết và mùa xuân với nhiều hoạt động như múa lân, chọi gà, chọi trâu... Quang cảnh lễ hội lễ hội thường được trang trí bởi các màu sắc rực rỡ. Mọi người tham gia lễ hội thường mặc trang phục đẹp với màu sắc nổi bật</a:t>
            </a:r>
            <a:endParaRPr lang="en-US" sz="2000" dirty="0">
              <a:solidFill>
                <a:srgbClr val="002060"/>
              </a:solidFill>
              <a:latin typeface="Times New Roman" pitchFamily="18" charset="0"/>
              <a:cs typeface="Times New Roman" pitchFamily="18" charset="0"/>
            </a:endParaRPr>
          </a:p>
        </p:txBody>
      </p:sp>
      <p:sp>
        <p:nvSpPr>
          <p:cNvPr id="5" name="TextBox 4"/>
          <p:cNvSpPr txBox="1"/>
          <p:nvPr/>
        </p:nvSpPr>
        <p:spPr>
          <a:xfrm>
            <a:off x="1541417" y="4267200"/>
            <a:ext cx="6979796" cy="1323439"/>
          </a:xfrm>
          <a:prstGeom prst="rect">
            <a:avLst/>
          </a:prstGeom>
          <a:noFill/>
        </p:spPr>
        <p:txBody>
          <a:bodyPr wrap="none" rtlCol="0">
            <a:spAutoFit/>
          </a:bodyPr>
          <a:lstStyle/>
          <a:p>
            <a:pPr>
              <a:buFontTx/>
              <a:buChar char="-"/>
            </a:pPr>
            <a:r>
              <a:rPr lang="en-US" sz="2000" dirty="0" smtClean="0">
                <a:solidFill>
                  <a:srgbClr val="FF0000"/>
                </a:solidFill>
                <a:latin typeface="Times New Roman" pitchFamily="18" charset="0"/>
                <a:cs typeface="Times New Roman" pitchFamily="18" charset="0"/>
              </a:rPr>
              <a:t>Khi vẽ tranh về lễ hội, có thể lựa chọn những hoạt động </a:t>
            </a:r>
          </a:p>
          <a:p>
            <a:r>
              <a:rPr lang="en-US" sz="2000" dirty="0" smtClean="0">
                <a:solidFill>
                  <a:srgbClr val="FF0000"/>
                </a:solidFill>
                <a:latin typeface="Times New Roman" pitchFamily="18" charset="0"/>
                <a:cs typeface="Times New Roman" pitchFamily="18" charset="0"/>
              </a:rPr>
              <a:t>đặc trưng để thể hiện, Sử dụng đường nét và màu sắc thể hiện</a:t>
            </a:r>
          </a:p>
          <a:p>
            <a:r>
              <a:rPr lang="en-US" sz="2000" dirty="0" smtClean="0">
                <a:solidFill>
                  <a:srgbClr val="FF0000"/>
                </a:solidFill>
                <a:latin typeface="Times New Roman" pitchFamily="18" charset="0"/>
                <a:cs typeface="Times New Roman" pitchFamily="18" charset="0"/>
              </a:rPr>
              <a:t>Được không khí vui tươi, nhôn nhịp. Chú ý phối hợp các màu sắc </a:t>
            </a:r>
          </a:p>
          <a:p>
            <a:r>
              <a:rPr lang="en-US" sz="2000" dirty="0" smtClean="0">
                <a:solidFill>
                  <a:srgbClr val="FF0000"/>
                </a:solidFill>
                <a:latin typeface="Times New Roman" pitchFamily="18" charset="0"/>
                <a:cs typeface="Times New Roman" pitchFamily="18" charset="0"/>
              </a:rPr>
              <a:t>với độ đậm nhạt khác nhau để bức tranh thêm sinh động</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plus(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2.Hướng dẫn thực hiện</a:t>
            </a:r>
            <a:endParaRPr lang="en-US" dirty="0">
              <a:latin typeface="Times New Roman" pitchFamily="18" charset="0"/>
              <a:cs typeface="Times New Roman" pitchFamily="18" charset="0"/>
            </a:endParaRPr>
          </a:p>
        </p:txBody>
      </p:sp>
      <p:sp>
        <p:nvSpPr>
          <p:cNvPr id="4" name="Title 1"/>
          <p:cNvSpPr>
            <a:spLocks noGrp="1"/>
          </p:cNvSpPr>
          <p:nvPr>
            <p:ph type="title"/>
          </p:nvPr>
        </p:nvSpPr>
        <p:spPr/>
        <p:txBody>
          <a:bodyPr>
            <a:normAutofit/>
          </a:bodyPr>
          <a:lstStyle/>
          <a:p>
            <a:pPr algn="ct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My Documents\Downloads\IMG_3085 (1).JPG"/>
          <p:cNvPicPr>
            <a:picLocks noGrp="1" noChangeAspect="1" noChangeArrowheads="1"/>
          </p:cNvPicPr>
          <p:nvPr>
            <p:ph idx="1"/>
          </p:nvPr>
        </p:nvPicPr>
        <p:blipFill>
          <a:blip r:embed="rId2"/>
          <a:srcRect l="18432" t="26938" r="5805" b="14135"/>
          <a:stretch>
            <a:fillRect/>
          </a:stretch>
        </p:blipFill>
        <p:spPr bwMode="auto">
          <a:xfrm>
            <a:off x="1219200" y="1278255"/>
            <a:ext cx="7696200" cy="5579745"/>
          </a:xfrm>
          <a:prstGeom prst="rect">
            <a:avLst/>
          </a:prstGeom>
          <a:noFill/>
        </p:spPr>
      </p:pic>
      <p:sp>
        <p:nvSpPr>
          <p:cNvPr id="4" name="Title 1"/>
          <p:cNvSpPr>
            <a:spLocks noGrp="1"/>
          </p:cNvSpPr>
          <p:nvPr>
            <p:ph type="title"/>
          </p:nvPr>
        </p:nvSpPr>
        <p:spPr/>
        <p:txBody>
          <a:bodyPr>
            <a:normAutofit/>
          </a:bodyPr>
          <a:lstStyle/>
          <a:p>
            <a:pPr algn="ctr"/>
            <a:endParaRPr lang="en-US"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Admin\My Documents\Downloads\IMG_3086 (1).JPG"/>
          <p:cNvPicPr>
            <a:picLocks noChangeAspect="1" noChangeArrowheads="1"/>
          </p:cNvPicPr>
          <p:nvPr/>
        </p:nvPicPr>
        <p:blipFill>
          <a:blip r:embed="rId2"/>
          <a:srcRect l="24688" t="30000" r="17187" b="23750"/>
          <a:stretch>
            <a:fillRect/>
          </a:stretch>
        </p:blipFill>
        <p:spPr bwMode="auto">
          <a:xfrm>
            <a:off x="88557" y="0"/>
            <a:ext cx="8826843" cy="685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FLWRVASE"/>
          <p:cNvPicPr>
            <a:picLocks noChangeAspect="1" noChangeArrowheads="1"/>
          </p:cNvPicPr>
          <p:nvPr/>
        </p:nvPicPr>
        <p:blipFill>
          <a:blip r:embed="rId2"/>
          <a:srcRect/>
          <a:stretch>
            <a:fillRect/>
          </a:stretch>
        </p:blipFill>
        <p:spPr bwMode="auto">
          <a:xfrm>
            <a:off x="2895600" y="1219200"/>
            <a:ext cx="2819400" cy="4462463"/>
          </a:xfrm>
          <a:prstGeom prst="rect">
            <a:avLst/>
          </a:prstGeom>
          <a:noFill/>
          <a:ln w="9525">
            <a:noFill/>
            <a:miter lim="800000"/>
            <a:headEnd/>
            <a:tailEnd/>
          </a:ln>
        </p:spPr>
      </p:pic>
      <p:pic>
        <p:nvPicPr>
          <p:cNvPr id="14339" name="Picture 7" descr="E1D9D76DECD649AF8BEFAAC206169413"/>
          <p:cNvPicPr>
            <a:picLocks noChangeAspect="1" noChangeArrowheads="1" noCrop="1"/>
          </p:cNvPicPr>
          <p:nvPr/>
        </p:nvPicPr>
        <p:blipFill>
          <a:blip r:embed="rId3"/>
          <a:srcRect/>
          <a:stretch>
            <a:fillRect/>
          </a:stretch>
        </p:blipFill>
        <p:spPr bwMode="auto">
          <a:xfrm>
            <a:off x="6477000" y="0"/>
            <a:ext cx="2667000" cy="2857500"/>
          </a:xfrm>
          <a:prstGeom prst="rect">
            <a:avLst/>
          </a:prstGeom>
          <a:noFill/>
          <a:ln w="9525">
            <a:noFill/>
            <a:miter lim="800000"/>
            <a:headEnd/>
            <a:tailEnd/>
          </a:ln>
        </p:spPr>
      </p:pic>
      <p:pic>
        <p:nvPicPr>
          <p:cNvPr id="14340" name="Picture 4" descr="chuong"/>
          <p:cNvPicPr>
            <a:picLocks noChangeAspect="1" noChangeArrowheads="1" noCrop="1"/>
          </p:cNvPicPr>
          <p:nvPr/>
        </p:nvPicPr>
        <p:blipFill>
          <a:blip r:embed="rId4"/>
          <a:srcRect/>
          <a:stretch>
            <a:fillRect/>
          </a:stretch>
        </p:blipFill>
        <p:spPr bwMode="auto">
          <a:xfrm>
            <a:off x="0" y="0"/>
            <a:ext cx="1790700" cy="1790700"/>
          </a:xfrm>
          <a:prstGeom prst="rect">
            <a:avLst/>
          </a:prstGeom>
          <a:noFill/>
        </p:spPr>
      </p:pic>
      <p:pic>
        <p:nvPicPr>
          <p:cNvPr id="14341" name="Picture 20" descr="Picture1"/>
          <p:cNvPicPr>
            <a:picLocks noChangeAspect="1" noChangeArrowheads="1" noCrop="1"/>
          </p:cNvPicPr>
          <p:nvPr/>
        </p:nvPicPr>
        <p:blipFill>
          <a:blip r:embed="rId5">
            <a:lum bright="18000" contrast="12000"/>
          </a:blip>
          <a:srcRect/>
          <a:stretch>
            <a:fillRect/>
          </a:stretch>
        </p:blipFill>
        <p:spPr bwMode="auto">
          <a:xfrm>
            <a:off x="4800600" y="1752600"/>
            <a:ext cx="1447800" cy="1143000"/>
          </a:xfrm>
          <a:prstGeom prst="rect">
            <a:avLst/>
          </a:prstGeom>
          <a:noFill/>
          <a:ln w="9525">
            <a:noFill/>
            <a:miter lim="800000"/>
            <a:headEnd/>
            <a:tailEnd/>
          </a:ln>
        </p:spPr>
      </p:pic>
      <p:sp>
        <p:nvSpPr>
          <p:cNvPr id="14342" name="WordArt 7"/>
          <p:cNvSpPr>
            <a:spLocks noChangeArrowheads="1" noChangeShapeType="1" noTextEdit="1"/>
          </p:cNvSpPr>
          <p:nvPr/>
        </p:nvSpPr>
        <p:spPr bwMode="auto">
          <a:xfrm>
            <a:off x="1905000" y="1143000"/>
            <a:ext cx="5715000" cy="3886200"/>
          </a:xfrm>
          <a:prstGeom prst="rect">
            <a:avLst/>
          </a:prstGeom>
        </p:spPr>
        <p:txBody>
          <a:bodyPr spcFirstLastPara="1" wrap="none" fromWordArt="1">
            <a:prstTxWarp prst="textArchUp">
              <a:avLst>
                <a:gd name="adj" fmla="val 10784156"/>
              </a:avLst>
            </a:prstTxWarp>
          </a:bodyPr>
          <a:lstStyle/>
          <a:p>
            <a:pPr algn="ctr"/>
            <a:r>
              <a:rPr lang="en-US" sz="3600" kern="10">
                <a:ln w="9525">
                  <a:solidFill>
                    <a:srgbClr val="FFFF00"/>
                  </a:solidFill>
                  <a:round/>
                  <a:headEnd/>
                  <a:tailEnd/>
                </a:ln>
                <a:solidFill>
                  <a:srgbClr val="800000"/>
                </a:solidFill>
                <a:effectLst>
                  <a:outerShdw dist="107763" dir="2700000" algn="ctr" rotWithShape="0">
                    <a:srgbClr val="868686">
                      <a:alpha val="50000"/>
                    </a:srgbClr>
                  </a:outerShdw>
                </a:effectLst>
                <a:latin typeface=".VnTifani HeavyH"/>
              </a:rPr>
              <a:t>Giê häC kÕt thóc</a:t>
            </a:r>
          </a:p>
        </p:txBody>
      </p:sp>
      <p:grpSp>
        <p:nvGrpSpPr>
          <p:cNvPr id="2" name="Group 70"/>
          <p:cNvGrpSpPr>
            <a:grpSpLocks/>
          </p:cNvGrpSpPr>
          <p:nvPr/>
        </p:nvGrpSpPr>
        <p:grpSpPr bwMode="auto">
          <a:xfrm>
            <a:off x="-36513" y="-9525"/>
            <a:ext cx="9194801" cy="6867525"/>
            <a:chOff x="-36444" y="-10160"/>
            <a:chExt cx="9194070" cy="6868160"/>
          </a:xfrm>
        </p:grpSpPr>
        <p:pic>
          <p:nvPicPr>
            <p:cNvPr id="14345" name="Picture 7" descr="Picture12"/>
            <p:cNvPicPr>
              <a:picLocks noChangeAspect="1" noChangeArrowheads="1" noCrop="1"/>
            </p:cNvPicPr>
            <p:nvPr/>
          </p:nvPicPr>
          <p:blipFill>
            <a:blip r:embed="rId6"/>
            <a:srcRect/>
            <a:stretch>
              <a:fillRect/>
            </a:stretch>
          </p:blipFill>
          <p:spPr bwMode="auto">
            <a:xfrm rot="10800000" flipV="1">
              <a:off x="0" y="-5122"/>
              <a:ext cx="9144000" cy="45719"/>
            </a:xfrm>
            <a:prstGeom prst="rect">
              <a:avLst/>
            </a:prstGeom>
            <a:noFill/>
            <a:ln w="9525">
              <a:noFill/>
              <a:miter lim="800000"/>
              <a:headEnd/>
              <a:tailEnd/>
            </a:ln>
          </p:spPr>
        </p:pic>
        <p:pic>
          <p:nvPicPr>
            <p:cNvPr id="14346" name="Picture 9" descr="Picture12"/>
            <p:cNvPicPr>
              <a:picLocks noChangeAspect="1" noChangeArrowheads="1" noCrop="1"/>
            </p:cNvPicPr>
            <p:nvPr/>
          </p:nvPicPr>
          <p:blipFill>
            <a:blip r:embed="rId6"/>
            <a:srcRect/>
            <a:stretch>
              <a:fillRect/>
            </a:stretch>
          </p:blipFill>
          <p:spPr bwMode="auto">
            <a:xfrm rot="5400000">
              <a:off x="-3411386" y="3406140"/>
              <a:ext cx="6858000" cy="45719"/>
            </a:xfrm>
            <a:prstGeom prst="rect">
              <a:avLst/>
            </a:prstGeom>
            <a:noFill/>
            <a:ln w="9525">
              <a:noFill/>
              <a:miter lim="800000"/>
              <a:headEnd/>
              <a:tailEnd/>
            </a:ln>
          </p:spPr>
        </p:pic>
        <p:pic>
          <p:nvPicPr>
            <p:cNvPr id="14347" name="Picture 10" descr="Picture12"/>
            <p:cNvPicPr>
              <a:picLocks noChangeAspect="1" noChangeArrowheads="1" noCrop="1"/>
            </p:cNvPicPr>
            <p:nvPr/>
          </p:nvPicPr>
          <p:blipFill>
            <a:blip r:embed="rId6"/>
            <a:srcRect/>
            <a:stretch>
              <a:fillRect/>
            </a:stretch>
          </p:blipFill>
          <p:spPr bwMode="auto">
            <a:xfrm rot="5400000" flipV="1">
              <a:off x="5990905" y="3334583"/>
              <a:ext cx="6256831" cy="50033"/>
            </a:xfrm>
            <a:prstGeom prst="rect">
              <a:avLst/>
            </a:prstGeom>
            <a:noFill/>
            <a:ln w="9525">
              <a:noFill/>
              <a:miter lim="800000"/>
              <a:headEnd/>
              <a:tailEnd/>
            </a:ln>
          </p:spPr>
        </p:pic>
        <p:pic>
          <p:nvPicPr>
            <p:cNvPr id="14348" name="Picture 12" descr="Picture13"/>
            <p:cNvPicPr>
              <a:picLocks noChangeAspect="1" noChangeArrowheads="1"/>
            </p:cNvPicPr>
            <p:nvPr/>
          </p:nvPicPr>
          <p:blipFill>
            <a:blip r:embed="rId7"/>
            <a:srcRect/>
            <a:stretch>
              <a:fillRect/>
            </a:stretch>
          </p:blipFill>
          <p:spPr bwMode="auto">
            <a:xfrm rot="10800000">
              <a:off x="5257448" y="3064247"/>
              <a:ext cx="3826862" cy="3793752"/>
            </a:xfrm>
            <a:prstGeom prst="rect">
              <a:avLst/>
            </a:prstGeom>
            <a:noFill/>
            <a:ln w="9525">
              <a:noFill/>
              <a:miter lim="800000"/>
              <a:headEnd/>
              <a:tailEnd/>
            </a:ln>
          </p:spPr>
        </p:pic>
        <p:pic>
          <p:nvPicPr>
            <p:cNvPr id="14349" name="Picture 13" descr="Picture13"/>
            <p:cNvPicPr>
              <a:picLocks noChangeAspect="1" noChangeArrowheads="1"/>
            </p:cNvPicPr>
            <p:nvPr/>
          </p:nvPicPr>
          <p:blipFill>
            <a:blip r:embed="rId7"/>
            <a:srcRect/>
            <a:stretch>
              <a:fillRect/>
            </a:stretch>
          </p:blipFill>
          <p:spPr bwMode="auto">
            <a:xfrm rot="5400000">
              <a:off x="8231333" y="-11893"/>
              <a:ext cx="924560" cy="928026"/>
            </a:xfrm>
            <a:prstGeom prst="rect">
              <a:avLst/>
            </a:prstGeom>
            <a:noFill/>
            <a:ln w="9525">
              <a:noFill/>
              <a:miter lim="800000"/>
              <a:headEnd/>
              <a:tailEnd/>
            </a:ln>
          </p:spPr>
        </p:pic>
        <p:pic>
          <p:nvPicPr>
            <p:cNvPr id="14350" name="Picture 14" descr="Picture13"/>
            <p:cNvPicPr>
              <a:picLocks noChangeAspect="1" noChangeArrowheads="1"/>
            </p:cNvPicPr>
            <p:nvPr/>
          </p:nvPicPr>
          <p:blipFill>
            <a:blip r:embed="rId7"/>
            <a:srcRect/>
            <a:stretch>
              <a:fillRect/>
            </a:stretch>
          </p:blipFill>
          <p:spPr bwMode="auto">
            <a:xfrm>
              <a:off x="-36444" y="13252"/>
              <a:ext cx="929640" cy="921350"/>
            </a:xfrm>
            <a:prstGeom prst="rect">
              <a:avLst/>
            </a:prstGeom>
            <a:noFill/>
            <a:ln w="9525">
              <a:noFill/>
              <a:miter lim="800000"/>
              <a:headEnd/>
              <a:tailEnd/>
            </a:ln>
          </p:spPr>
        </p:pic>
        <p:pic>
          <p:nvPicPr>
            <p:cNvPr id="14351" name="Picture 7" descr="Picture12"/>
            <p:cNvPicPr>
              <a:picLocks noChangeAspect="1" noChangeArrowheads="1" noCrop="1"/>
            </p:cNvPicPr>
            <p:nvPr/>
          </p:nvPicPr>
          <p:blipFill>
            <a:blip r:embed="rId6"/>
            <a:srcRect/>
            <a:stretch>
              <a:fillRect/>
            </a:stretch>
          </p:blipFill>
          <p:spPr bwMode="auto">
            <a:xfrm rot="10800000" flipV="1">
              <a:off x="0" y="6812281"/>
              <a:ext cx="9144000" cy="45719"/>
            </a:xfrm>
            <a:prstGeom prst="rect">
              <a:avLst/>
            </a:prstGeom>
            <a:noFill/>
            <a:ln w="9525">
              <a:noFill/>
              <a:miter lim="800000"/>
              <a:headEnd/>
              <a:tailEnd/>
            </a:ln>
          </p:spPr>
        </p:pic>
        <p:pic>
          <p:nvPicPr>
            <p:cNvPr id="14352" name="Picture 11" descr="Picture13"/>
            <p:cNvPicPr>
              <a:picLocks noChangeAspect="1" noChangeArrowheads="1"/>
            </p:cNvPicPr>
            <p:nvPr/>
          </p:nvPicPr>
          <p:blipFill>
            <a:blip r:embed="rId7"/>
            <a:srcRect/>
            <a:stretch>
              <a:fillRect/>
            </a:stretch>
          </p:blipFill>
          <p:spPr bwMode="auto">
            <a:xfrm rot="16200000">
              <a:off x="6042" y="3674831"/>
              <a:ext cx="3111934" cy="3124018"/>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circle(in)">
                                      <p:cBhvr>
                                        <p:cTn id="7" dur="20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231"/>
          <p:cNvPicPr>
            <a:picLocks noChangeAspect="1" noChangeArrowheads="1"/>
          </p:cNvPicPr>
          <p:nvPr/>
        </p:nvPicPr>
        <p:blipFill>
          <a:blip r:embed="rId3">
            <a:lum bright="20000" contrast="10000"/>
          </a:blip>
          <a:srcRect/>
          <a:stretch>
            <a:fillRect/>
          </a:stretch>
        </p:blipFill>
        <p:spPr bwMode="auto">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9" name="Picture 11" descr="ag00373_"/>
          <p:cNvPicPr>
            <a:picLocks noChangeAspect="1" noChangeArrowheads="1" noCrop="1"/>
          </p:cNvPicPr>
          <p:nvPr/>
        </p:nvPicPr>
        <p:blipFill>
          <a:blip r:embed="rId4"/>
          <a:srcRect/>
          <a:stretch>
            <a:fillRect/>
          </a:stretch>
        </p:blipFill>
        <p:spPr bwMode="auto">
          <a:xfrm>
            <a:off x="7162800" y="3276600"/>
            <a:ext cx="1143000" cy="962025"/>
          </a:xfrm>
          <a:prstGeom prst="rect">
            <a:avLst/>
          </a:prstGeom>
          <a:noFill/>
          <a:ln w="9525">
            <a:noFill/>
            <a:miter lim="800000"/>
            <a:headEnd/>
            <a:tailEnd/>
          </a:ln>
        </p:spPr>
      </p:pic>
      <p:pic>
        <p:nvPicPr>
          <p:cNvPr id="3080" name="Picture 11" descr="ag00373_"/>
          <p:cNvPicPr>
            <a:picLocks noChangeAspect="1" noChangeArrowheads="1" noCrop="1"/>
          </p:cNvPicPr>
          <p:nvPr/>
        </p:nvPicPr>
        <p:blipFill>
          <a:blip r:embed="rId4"/>
          <a:srcRect/>
          <a:stretch>
            <a:fillRect/>
          </a:stretch>
        </p:blipFill>
        <p:spPr bwMode="auto">
          <a:xfrm flipH="1">
            <a:off x="457200" y="3429000"/>
            <a:ext cx="1295400" cy="963613"/>
          </a:xfrm>
          <a:prstGeom prst="rect">
            <a:avLst/>
          </a:prstGeom>
          <a:noFill/>
          <a:ln w="9525">
            <a:noFill/>
            <a:miter lim="800000"/>
            <a:headEnd/>
            <a:tailEnd/>
          </a:ln>
        </p:spPr>
      </p:pic>
      <p:pic>
        <p:nvPicPr>
          <p:cNvPr id="3081" name="Picture 9" descr="CANDLE4"/>
          <p:cNvPicPr>
            <a:picLocks noChangeAspect="1" noChangeArrowheads="1"/>
          </p:cNvPicPr>
          <p:nvPr/>
        </p:nvPicPr>
        <p:blipFill>
          <a:blip r:embed="rId5"/>
          <a:srcRect/>
          <a:stretch>
            <a:fillRect/>
          </a:stretch>
        </p:blipFill>
        <p:spPr bwMode="auto">
          <a:xfrm flipH="1">
            <a:off x="6858000" y="4802188"/>
            <a:ext cx="2286000" cy="2055812"/>
          </a:xfrm>
          <a:prstGeom prst="rect">
            <a:avLst/>
          </a:prstGeom>
          <a:noFill/>
        </p:spPr>
      </p:pic>
      <p:pic>
        <p:nvPicPr>
          <p:cNvPr id="3082" name="Picture 15" descr="seagulls_flying_toget_a_hc"/>
          <p:cNvPicPr>
            <a:picLocks noChangeAspect="1" noChangeArrowheads="1" noCrop="1"/>
          </p:cNvPicPr>
          <p:nvPr/>
        </p:nvPicPr>
        <p:blipFill>
          <a:blip r:embed="rId6">
            <a:lum bright="8000"/>
          </a:blip>
          <a:srcRect/>
          <a:stretch>
            <a:fillRect/>
          </a:stretch>
        </p:blipFill>
        <p:spPr bwMode="auto">
          <a:xfrm flipH="1">
            <a:off x="492034" y="762000"/>
            <a:ext cx="2362200" cy="1106488"/>
          </a:xfrm>
          <a:prstGeom prst="rect">
            <a:avLst/>
          </a:prstGeom>
          <a:noFill/>
          <a:ln w="9525">
            <a:noFill/>
            <a:miter lim="800000"/>
            <a:headEnd/>
            <a:tailEnd/>
          </a:ln>
        </p:spPr>
      </p:pic>
      <p:pic>
        <p:nvPicPr>
          <p:cNvPr id="3083" name="Picture 11" descr="CANDLE4"/>
          <p:cNvPicPr>
            <a:picLocks noChangeAspect="1" noChangeArrowheads="1"/>
          </p:cNvPicPr>
          <p:nvPr/>
        </p:nvPicPr>
        <p:blipFill>
          <a:blip r:embed="rId5"/>
          <a:srcRect/>
          <a:stretch>
            <a:fillRect/>
          </a:stretch>
        </p:blipFill>
        <p:spPr bwMode="auto">
          <a:xfrm>
            <a:off x="0" y="4802188"/>
            <a:ext cx="1905000" cy="2055812"/>
          </a:xfrm>
          <a:prstGeom prst="rect">
            <a:avLst/>
          </a:prstGeom>
          <a:noFill/>
        </p:spPr>
      </p:pic>
      <p:sp>
        <p:nvSpPr>
          <p:cNvPr id="11" name="Rectangle 10"/>
          <p:cNvSpPr/>
          <p:nvPr/>
        </p:nvSpPr>
        <p:spPr>
          <a:xfrm>
            <a:off x="492034" y="438081"/>
            <a:ext cx="8234948" cy="1754326"/>
          </a:xfrm>
          <a:prstGeom prst="rect">
            <a:avLst/>
          </a:prstGeom>
          <a:noFill/>
        </p:spPr>
        <p:txBody>
          <a:bodyPr wrap="none" lIns="91440" tIns="45720" rIns="91440" bIns="45720">
            <a:spAutoFit/>
          </a:bodyPr>
          <a:lstStyle/>
          <a:p>
            <a:pPr algn="ctr"/>
            <a:r>
              <a:rPr lang="en-US" sz="5400" b="1"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Cả</a:t>
            </a:r>
            <a:r>
              <a:rPr lang="en-US"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5400" b="1"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lớp</a:t>
            </a:r>
            <a:r>
              <a:rPr lang="en-US"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5400" b="1"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quan</a:t>
            </a:r>
            <a:r>
              <a:rPr lang="en-US"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5400" b="1"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sát</a:t>
            </a:r>
            <a:r>
              <a:rPr lang="en-US"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5400" b="1"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ảnh</a:t>
            </a:r>
            <a:r>
              <a:rPr lang="en-US"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p>
          <a:p>
            <a:pPr algn="ctr"/>
            <a:r>
              <a:rPr lang="en-US"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5400" b="1"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Bức</a:t>
            </a:r>
            <a:r>
              <a:rPr lang="en-US"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5400" b="1"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ảnh</a:t>
            </a:r>
            <a:r>
              <a:rPr lang="en-US"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5400" b="1"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chụp</a:t>
            </a:r>
            <a:r>
              <a:rPr lang="en-US"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5400" b="1"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gì</a:t>
            </a:r>
            <a:r>
              <a:rPr lang="en-US"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ở </a:t>
            </a:r>
            <a:r>
              <a:rPr lang="en-US" sz="5400" b="1"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đâu</a:t>
            </a:r>
            <a:r>
              <a:rPr lang="en-US"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 </a:t>
            </a:r>
            <a:endParaRPr lang="en-US"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endParaRPr>
          </a:p>
        </p:txBody>
      </p:sp>
      <p:pic>
        <p:nvPicPr>
          <p:cNvPr id="1026" name="Picture 2" descr="C:\Users\admin\Downloads\1_ivff.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9666" y="2438400"/>
            <a:ext cx="6854734" cy="4181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to="" calcmode="lin" valueType="num">
                                      <p:cBhvr>
                                        <p:cTn id="7" dur="1" fill="hold"/>
                                        <p:tgtEl>
                                          <p:spTgt spid="11">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 to="" calcmode="lin" valueType="num">
                                      <p:cBhvr>
                                        <p:cTn id="12" dur="1" fill="hold"/>
                                        <p:tgtEl>
                                          <p:spTgt spid="11">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533400"/>
            <a:ext cx="5410200" cy="411162"/>
          </a:xfrm>
        </p:spPr>
        <p:txBody>
          <a:bodyPr>
            <a:noAutofit/>
          </a:bodyPr>
          <a:lstStyle/>
          <a:p>
            <a:pPr algn="r"/>
            <a:r>
              <a:rPr lang="en-US" sz="2400" dirty="0" err="1" smtClean="0">
                <a:latin typeface="Times New Roman" pitchFamily="18" charset="0"/>
                <a:cs typeface="Times New Roman" pitchFamily="18" charset="0"/>
              </a:rPr>
              <a:t>Thứ</a:t>
            </a:r>
            <a:r>
              <a:rPr lang="en-US" sz="2400" dirty="0" smtClean="0">
                <a:latin typeface="Times New Roman" pitchFamily="18" charset="0"/>
                <a:cs typeface="Times New Roman" pitchFamily="18" charset="0"/>
              </a:rPr>
              <a:t> 4 </a:t>
            </a:r>
            <a:r>
              <a:rPr lang="en-US" sz="2400" dirty="0" err="1" smtClean="0">
                <a:latin typeface="Times New Roman" pitchFamily="18" charset="0"/>
                <a:cs typeface="Times New Roman" pitchFamily="18" charset="0"/>
              </a:rPr>
              <a:t>ngày</a:t>
            </a:r>
            <a:r>
              <a:rPr lang="en-US" sz="2400" dirty="0" smtClean="0">
                <a:latin typeface="Times New Roman" pitchFamily="18" charset="0"/>
                <a:cs typeface="Times New Roman" pitchFamily="18" charset="0"/>
              </a:rPr>
              <a:t> 27 </a:t>
            </a:r>
            <a:r>
              <a:rPr lang="en-US" sz="2400" dirty="0" err="1" smtClean="0">
                <a:latin typeface="Times New Roman" pitchFamily="18" charset="0"/>
                <a:cs typeface="Times New Roman" pitchFamily="18" charset="0"/>
              </a:rPr>
              <a:t>tháng</a:t>
            </a:r>
            <a:r>
              <a:rPr lang="en-US" sz="2400" dirty="0" smtClean="0">
                <a:latin typeface="Times New Roman" pitchFamily="18" charset="0"/>
                <a:cs typeface="Times New Roman" pitchFamily="18" charset="0"/>
              </a:rPr>
              <a:t> 11 </a:t>
            </a:r>
            <a:r>
              <a:rPr lang="en-US" sz="2400" dirty="0" err="1" smtClean="0">
                <a:latin typeface="Times New Roman" pitchFamily="18" charset="0"/>
                <a:cs typeface="Times New Roman" pitchFamily="18" charset="0"/>
              </a:rPr>
              <a:t>năm</a:t>
            </a:r>
            <a:r>
              <a:rPr lang="en-US" sz="2400" dirty="0" smtClean="0">
                <a:latin typeface="Times New Roman" pitchFamily="18" charset="0"/>
                <a:cs typeface="Times New Roman" pitchFamily="18" charset="0"/>
              </a:rPr>
              <a:t> 2019</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914400" y="1600200"/>
            <a:ext cx="8229600" cy="2667000"/>
          </a:xfrm>
        </p:spPr>
        <p:txBody>
          <a:bodyPr>
            <a:normAutofit/>
          </a:bodyPr>
          <a:lstStyle/>
          <a:p>
            <a:pPr algn="ctr">
              <a:buNone/>
            </a:pPr>
            <a:endPar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algn="ctr">
              <a:buNone/>
            </a:pPr>
            <a:endPar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algn="ctr">
              <a:buNone/>
            </a:pP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LỄ HỘI QUÊ EM</a:t>
            </a:r>
            <a:r>
              <a:rPr lang="en-US" sz="4000" dirty="0" smtClean="0">
                <a:solidFill>
                  <a:srgbClr val="FF0000"/>
                </a:solidFill>
                <a:latin typeface="Times New Roman" pitchFamily="18" charset="0"/>
                <a:cs typeface="Times New Roman" pitchFamily="18" charset="0"/>
              </a:rPr>
              <a:t> ( Tiết 1)</a:t>
            </a:r>
            <a:endParaRPr lang="en-US" sz="4000" dirty="0">
              <a:solidFill>
                <a:srgbClr val="FF0000"/>
              </a:solidFill>
              <a:latin typeface="Times New Roman" pitchFamily="18" charset="0"/>
              <a:cs typeface="Times New Roman" pitchFamily="18" charset="0"/>
            </a:endParaRPr>
          </a:p>
        </p:txBody>
      </p:sp>
      <p:sp>
        <p:nvSpPr>
          <p:cNvPr id="4" name="Rectangle 3"/>
          <p:cNvSpPr/>
          <p:nvPr/>
        </p:nvSpPr>
        <p:spPr>
          <a:xfrm>
            <a:off x="3276600" y="1905000"/>
            <a:ext cx="2489784" cy="769441"/>
          </a:xfrm>
          <a:prstGeom prst="rect">
            <a:avLst/>
          </a:prstGeom>
          <a:noFill/>
        </p:spPr>
        <p:txBody>
          <a:bodyPr wrap="none" lIns="91440" tIns="45720" rIns="91440" bIns="45720">
            <a:spAutoFit/>
          </a:bodyPr>
          <a:lstStyle/>
          <a:p>
            <a:pPr algn="ctr"/>
            <a:r>
              <a:rPr lang="en-US"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Chủ đề 7 </a:t>
            </a:r>
            <a:endParaRPr lang="en-US"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2"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14" dur="80"/>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200" dirty="0" err="1" smtClean="0">
                <a:latin typeface="Times New Roman" pitchFamily="18" charset="0"/>
                <a:cs typeface="Times New Roman" pitchFamily="18" charset="0"/>
              </a:rPr>
              <a:t>Thứ</a:t>
            </a:r>
            <a:r>
              <a:rPr lang="en-US"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4 </a:t>
            </a:r>
            <a:r>
              <a:rPr lang="en-US" sz="2200" dirty="0" err="1" smtClean="0">
                <a:latin typeface="Times New Roman" pitchFamily="18" charset="0"/>
                <a:cs typeface="Times New Roman" pitchFamily="18" charset="0"/>
              </a:rPr>
              <a:t>ngày</a:t>
            </a:r>
            <a:r>
              <a:rPr lang="en-US"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25</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tháng</a:t>
            </a:r>
            <a:r>
              <a:rPr lang="en-US"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11 </a:t>
            </a:r>
            <a:r>
              <a:rPr lang="en-US" sz="2200" dirty="0" err="1" smtClean="0">
                <a:latin typeface="Times New Roman" pitchFamily="18" charset="0"/>
                <a:cs typeface="Times New Roman" pitchFamily="18" charset="0"/>
              </a:rPr>
              <a:t>năm</a:t>
            </a:r>
            <a:r>
              <a:rPr lang="en-US"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2019</a:t>
            </a: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n-US" sz="3600" dirty="0" smtClean="0">
                <a:solidFill>
                  <a:srgbClr val="FF0000"/>
                </a:solidFill>
                <a:latin typeface="Times New Roman" pitchFamily="18" charset="0"/>
                <a:cs typeface="Times New Roman" pitchFamily="18" charset="0"/>
              </a:rPr>
              <a:t>Chủ đề 6: NGÀY HỘI QUÊ EM (Tiết 1)</a:t>
            </a:r>
            <a:endParaRPr lang="en-US" dirty="0">
              <a:solidFill>
                <a:srgbClr val="FF0000"/>
              </a:solidFill>
            </a:endParaRPr>
          </a:p>
        </p:txBody>
      </p:sp>
      <p:sp>
        <p:nvSpPr>
          <p:cNvPr id="3" name="Content Placeholder 2"/>
          <p:cNvSpPr>
            <a:spLocks noGrp="1"/>
          </p:cNvSpPr>
          <p:nvPr>
            <p:ph idx="1"/>
          </p:nvPr>
        </p:nvSpPr>
        <p:spPr/>
        <p:txBody>
          <a:bodyPr/>
          <a:lstStyle/>
          <a:p>
            <a:endParaRPr lang="en-US" dirty="0"/>
          </a:p>
        </p:txBody>
      </p:sp>
      <p:sp>
        <p:nvSpPr>
          <p:cNvPr id="4" name="Rounded Rectangle 3"/>
          <p:cNvSpPr/>
          <p:nvPr/>
        </p:nvSpPr>
        <p:spPr>
          <a:xfrm>
            <a:off x="1371600" y="1524000"/>
            <a:ext cx="7543800" cy="48006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smtClean="0">
              <a:solidFill>
                <a:srgbClr val="002060"/>
              </a:solidFill>
              <a:latin typeface="Times New Roman" pitchFamily="18" charset="0"/>
              <a:cs typeface="Times New Roman" pitchFamily="18" charset="0"/>
            </a:endParaRPr>
          </a:p>
          <a:p>
            <a:pPr algn="ctr"/>
            <a:r>
              <a:rPr lang="en-US" sz="5400" dirty="0" err="1" smtClean="0">
                <a:solidFill>
                  <a:srgbClr val="002060"/>
                </a:solidFill>
                <a:latin typeface="Times New Roman" pitchFamily="18" charset="0"/>
                <a:cs typeface="Times New Roman" pitchFamily="18" charset="0"/>
              </a:rPr>
              <a:t>Xem</a:t>
            </a:r>
            <a:r>
              <a:rPr lang="en-US" sz="5400" dirty="0" smtClean="0">
                <a:solidFill>
                  <a:srgbClr val="002060"/>
                </a:solidFill>
                <a:latin typeface="Times New Roman" pitchFamily="18" charset="0"/>
                <a:cs typeface="Times New Roman" pitchFamily="18" charset="0"/>
              </a:rPr>
              <a:t> </a:t>
            </a:r>
            <a:r>
              <a:rPr lang="en-US" sz="5400" dirty="0" err="1" smtClean="0">
                <a:solidFill>
                  <a:srgbClr val="002060"/>
                </a:solidFill>
                <a:latin typeface="Times New Roman" pitchFamily="18" charset="0"/>
                <a:cs typeface="Times New Roman" pitchFamily="18" charset="0"/>
              </a:rPr>
              <a:t>tranh</a:t>
            </a:r>
            <a:r>
              <a:rPr lang="en-US" sz="5400" dirty="0" smtClean="0">
                <a:solidFill>
                  <a:srgbClr val="002060"/>
                </a:solidFill>
                <a:latin typeface="Times New Roman" pitchFamily="18" charset="0"/>
                <a:cs typeface="Times New Roman" pitchFamily="18" charset="0"/>
              </a:rPr>
              <a:t> </a:t>
            </a:r>
            <a:r>
              <a:rPr lang="en-US" sz="5400" dirty="0" err="1" smtClean="0">
                <a:solidFill>
                  <a:srgbClr val="002060"/>
                </a:solidFill>
                <a:latin typeface="Times New Roman" pitchFamily="18" charset="0"/>
                <a:cs typeface="Times New Roman" pitchFamily="18" charset="0"/>
              </a:rPr>
              <a:t>và</a:t>
            </a:r>
            <a:r>
              <a:rPr lang="en-US" sz="5400" dirty="0" smtClean="0">
                <a:solidFill>
                  <a:srgbClr val="002060"/>
                </a:solidFill>
                <a:latin typeface="Times New Roman" pitchFamily="18" charset="0"/>
                <a:cs typeface="Times New Roman" pitchFamily="18" charset="0"/>
              </a:rPr>
              <a:t> </a:t>
            </a:r>
            <a:r>
              <a:rPr lang="en-US" sz="5400" dirty="0" err="1">
                <a:solidFill>
                  <a:srgbClr val="002060"/>
                </a:solidFill>
                <a:latin typeface="Times New Roman" pitchFamily="18" charset="0"/>
                <a:cs typeface="Times New Roman" pitchFamily="18" charset="0"/>
              </a:rPr>
              <a:t>t</a:t>
            </a:r>
            <a:r>
              <a:rPr lang="en-US" sz="5400" dirty="0" err="1" smtClean="0">
                <a:solidFill>
                  <a:srgbClr val="002060"/>
                </a:solidFill>
                <a:latin typeface="Times New Roman" pitchFamily="18" charset="0"/>
                <a:cs typeface="Times New Roman" pitchFamily="18" charset="0"/>
              </a:rPr>
              <a:t>hảo</a:t>
            </a:r>
            <a:r>
              <a:rPr lang="en-US" sz="5400" dirty="0" smtClean="0">
                <a:solidFill>
                  <a:srgbClr val="002060"/>
                </a:solidFill>
                <a:latin typeface="Times New Roman" pitchFamily="18" charset="0"/>
                <a:cs typeface="Times New Roman" pitchFamily="18" charset="0"/>
              </a:rPr>
              <a:t> luận theo nhóm</a:t>
            </a:r>
            <a:endParaRPr lang="en-US" sz="5400" dirty="0">
              <a:solidFill>
                <a:srgbClr val="002060"/>
              </a:solidFill>
              <a:latin typeface="Times New Roman" pitchFamily="18" charset="0"/>
              <a:cs typeface="Times New Roman" pitchFamily="18" charset="0"/>
            </a:endParaRPr>
          </a:p>
        </p:txBody>
      </p:sp>
      <p:sp>
        <p:nvSpPr>
          <p:cNvPr id="6" name="TextBox 5"/>
          <p:cNvSpPr txBox="1"/>
          <p:nvPr/>
        </p:nvSpPr>
        <p:spPr>
          <a:xfrm>
            <a:off x="1600200" y="1752600"/>
            <a:ext cx="7010400" cy="1569660"/>
          </a:xfrm>
          <a:prstGeom prst="rect">
            <a:avLst/>
          </a:prstGeom>
          <a:noFill/>
        </p:spPr>
        <p:txBody>
          <a:bodyPr wrap="square" rtlCol="0">
            <a:spAutoFit/>
          </a:bodyPr>
          <a:lstStyle/>
          <a:p>
            <a:r>
              <a:rPr lang="en-US" sz="2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Học</a:t>
            </a:r>
            <a:r>
              <a:rPr lang="en-US"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sinh</a:t>
            </a:r>
            <a:r>
              <a:rPr lang="en-US"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đọc</a:t>
            </a:r>
            <a:r>
              <a:rPr lang="en-US"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mục</a:t>
            </a:r>
            <a:r>
              <a:rPr lang="en-US"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tiêu</a:t>
            </a:r>
            <a:r>
              <a:rPr lang="en-US"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chia </a:t>
            </a:r>
            <a:r>
              <a:rPr lang="en-US" sz="2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sẻ</a:t>
            </a:r>
            <a:r>
              <a:rPr lang="en-US"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mục</a:t>
            </a:r>
            <a:r>
              <a:rPr lang="en-US"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tiêu</a:t>
            </a:r>
            <a:endParaRPr lang="en-US"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en-US"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 HOẠT ĐỘNG CƠ BẢN.</a:t>
            </a:r>
          </a:p>
          <a:p>
            <a:r>
              <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 </a:t>
            </a:r>
            <a:r>
              <a:rPr lang="en-US" sz="2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Tìm</a:t>
            </a:r>
            <a:r>
              <a:rPr lang="en-US"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hiểu</a:t>
            </a:r>
            <a:r>
              <a:rPr lang="en-US"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http://cinet.gov.vn/userfiles/file/2012/lehoitq/images/huongvuong2.jpg"/>
          <p:cNvPicPr>
            <a:picLocks noChangeAspect="1" noChangeArrowheads="1"/>
          </p:cNvPicPr>
          <p:nvPr/>
        </p:nvPicPr>
        <p:blipFill>
          <a:blip r:embed="rId2"/>
          <a:srcRect/>
          <a:stretch>
            <a:fillRect/>
          </a:stretch>
        </p:blipFill>
        <p:spPr bwMode="auto">
          <a:xfrm>
            <a:off x="6019800" y="1010949"/>
            <a:ext cx="2586446" cy="1805123"/>
          </a:xfrm>
          <a:prstGeom prst="rect">
            <a:avLst/>
          </a:prstGeom>
          <a:noFill/>
        </p:spPr>
      </p:pic>
      <p:pic>
        <p:nvPicPr>
          <p:cNvPr id="7" name="Picture 4" descr="Hinh anh dep trong le hoi dua voi o Buon Don hinh anh 3"/>
          <p:cNvPicPr>
            <a:picLocks noChangeAspect="1" noChangeArrowheads="1"/>
          </p:cNvPicPr>
          <p:nvPr/>
        </p:nvPicPr>
        <p:blipFill>
          <a:blip r:embed="rId3" cstate="print"/>
          <a:srcRect/>
          <a:stretch>
            <a:fillRect/>
          </a:stretch>
        </p:blipFill>
        <p:spPr bwMode="auto">
          <a:xfrm>
            <a:off x="552123" y="3711266"/>
            <a:ext cx="4781877" cy="2947309"/>
          </a:xfrm>
          <a:prstGeom prst="rect">
            <a:avLst/>
          </a:prstGeom>
          <a:noFill/>
        </p:spPr>
      </p:pic>
      <p:pic>
        <p:nvPicPr>
          <p:cNvPr id="10" name="Picture 2" descr="C:\Users\DuyManhPC\Desktop\21192980_1398300183617152_434119331810898811_n.jpg"/>
          <p:cNvPicPr>
            <a:picLocks noChangeAspect="1" noChangeArrowheads="1"/>
          </p:cNvPicPr>
          <p:nvPr/>
        </p:nvPicPr>
        <p:blipFill>
          <a:blip r:embed="rId4"/>
          <a:srcRect/>
          <a:stretch>
            <a:fillRect/>
          </a:stretch>
        </p:blipFill>
        <p:spPr bwMode="auto">
          <a:xfrm>
            <a:off x="6095999" y="4779700"/>
            <a:ext cx="2514601" cy="1867989"/>
          </a:xfrm>
          <a:prstGeom prst="rect">
            <a:avLst/>
          </a:prstGeom>
          <a:noFill/>
        </p:spPr>
      </p:pic>
      <p:sp>
        <p:nvSpPr>
          <p:cNvPr id="11" name="Title 1"/>
          <p:cNvSpPr>
            <a:spLocks noGrp="1"/>
          </p:cNvSpPr>
          <p:nvPr>
            <p:ph type="title"/>
          </p:nvPr>
        </p:nvSpPr>
        <p:spPr>
          <a:xfrm>
            <a:off x="1435608" y="0"/>
            <a:ext cx="7174992" cy="990600"/>
          </a:xfrm>
        </p:spPr>
        <p:txBody>
          <a:bodyPr>
            <a:normAutofit/>
          </a:bodyPr>
          <a:lstStyle/>
          <a:p>
            <a:pPr algn="ctr"/>
            <a:r>
              <a:rPr lang="en-US" sz="2200" dirty="0" err="1" smtClean="0">
                <a:latin typeface="Times New Roman" pitchFamily="18" charset="0"/>
                <a:cs typeface="Times New Roman" pitchFamily="18" charset="0"/>
              </a:rPr>
              <a:t>Thứ</a:t>
            </a:r>
            <a:r>
              <a:rPr lang="en-US" sz="2200" dirty="0" smtClean="0">
                <a:latin typeface="Times New Roman" pitchFamily="18" charset="0"/>
                <a:cs typeface="Times New Roman" pitchFamily="18" charset="0"/>
              </a:rPr>
              <a:t> 4 </a:t>
            </a:r>
            <a:r>
              <a:rPr lang="en-US" sz="2200" dirty="0" err="1" smtClean="0">
                <a:latin typeface="Times New Roman" pitchFamily="18" charset="0"/>
                <a:cs typeface="Times New Roman" pitchFamily="18" charset="0"/>
              </a:rPr>
              <a:t>ngày</a:t>
            </a:r>
            <a:r>
              <a:rPr lang="en-US" sz="2200" dirty="0" smtClean="0">
                <a:latin typeface="Times New Roman" pitchFamily="18" charset="0"/>
                <a:cs typeface="Times New Roman" pitchFamily="18" charset="0"/>
              </a:rPr>
              <a:t> 25 </a:t>
            </a:r>
            <a:r>
              <a:rPr lang="en-US" sz="2200" dirty="0" err="1" smtClean="0">
                <a:latin typeface="Times New Roman" pitchFamily="18" charset="0"/>
                <a:cs typeface="Times New Roman" pitchFamily="18" charset="0"/>
              </a:rPr>
              <a:t>tháng</a:t>
            </a:r>
            <a:r>
              <a:rPr lang="en-US" sz="2200" dirty="0" smtClean="0">
                <a:latin typeface="Times New Roman" pitchFamily="18" charset="0"/>
                <a:cs typeface="Times New Roman" pitchFamily="18" charset="0"/>
              </a:rPr>
              <a:t> 11 </a:t>
            </a:r>
            <a:r>
              <a:rPr lang="en-US" sz="2200" dirty="0" err="1" smtClean="0">
                <a:latin typeface="Times New Roman" pitchFamily="18" charset="0"/>
                <a:cs typeface="Times New Roman" pitchFamily="18" charset="0"/>
              </a:rPr>
              <a:t>năm</a:t>
            </a:r>
            <a:r>
              <a:rPr lang="en-US" sz="2200" dirty="0" smtClean="0">
                <a:latin typeface="Times New Roman" pitchFamily="18" charset="0"/>
                <a:cs typeface="Times New Roman" pitchFamily="18" charset="0"/>
              </a:rPr>
              <a:t> 2019</a:t>
            </a:r>
            <a:br>
              <a:rPr lang="en-US" sz="2200" dirty="0" smtClean="0">
                <a:latin typeface="Times New Roman" pitchFamily="18" charset="0"/>
                <a:cs typeface="Times New Roman" pitchFamily="18" charset="0"/>
              </a:rPr>
            </a:br>
            <a:r>
              <a:rPr lang="en-US" sz="3600" dirty="0" smtClean="0">
                <a:solidFill>
                  <a:srgbClr val="FF0000"/>
                </a:solidFill>
                <a:latin typeface="Times New Roman" pitchFamily="18" charset="0"/>
                <a:cs typeface="Times New Roman" pitchFamily="18" charset="0"/>
              </a:rPr>
              <a:t>Chủ </a:t>
            </a:r>
            <a:r>
              <a:rPr lang="en-US" sz="3600" dirty="0" err="1" smtClean="0">
                <a:solidFill>
                  <a:srgbClr val="FF0000"/>
                </a:solidFill>
                <a:latin typeface="Times New Roman" pitchFamily="18" charset="0"/>
                <a:cs typeface="Times New Roman" pitchFamily="18" charset="0"/>
              </a:rPr>
              <a:t>đề</a:t>
            </a:r>
            <a:r>
              <a:rPr lang="en-US" sz="3600" dirty="0" smtClean="0">
                <a:solidFill>
                  <a:srgbClr val="FF0000"/>
                </a:solidFill>
                <a:latin typeface="Times New Roman" pitchFamily="18" charset="0"/>
                <a:cs typeface="Times New Roman" pitchFamily="18" charset="0"/>
              </a:rPr>
              <a:t> 7:LỄ HỘI QUÊ EM (Tiết 1)</a:t>
            </a:r>
            <a:endParaRPr lang="en-US" dirty="0">
              <a:solidFill>
                <a:srgbClr val="FF0000"/>
              </a:solidFill>
            </a:endParaRPr>
          </a:p>
        </p:txBody>
      </p:sp>
      <p:pic>
        <p:nvPicPr>
          <p:cNvPr id="2050" name="Picture 2" descr="C:\Users\admin\Downloads\nhungmantrinhdiennghethuatrucrosacmautailehoiduongpho_jdj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123" y="926040"/>
            <a:ext cx="4781877" cy="265535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ownloads\le-hoi-dua-thuyen-le-thuy-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9800" y="2971801"/>
            <a:ext cx="2810687" cy="17487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diamond(in)">
                                      <p:cBhvr>
                                        <p:cTn id="7" dur="2000"/>
                                        <p:tgtEl>
                                          <p:spTgt spid="4104"/>
                                        </p:tgtEl>
                                      </p:cBhvr>
                                    </p:animEffect>
                                  </p:childTnLst>
                                </p:cTn>
                              </p:par>
                              <p:par>
                                <p:cTn id="8" presetID="8"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amond(in)">
                                      <p:cBhvr>
                                        <p:cTn id="10" dur="2000"/>
                                        <p:tgtEl>
                                          <p:spTgt spid="7"/>
                                        </p:tgtEl>
                                      </p:cBhvr>
                                    </p:animEffect>
                                  </p:childTnLst>
                                </p:cTn>
                              </p:par>
                              <p:par>
                                <p:cTn id="11" presetID="8" presetClass="entr" presetSubtype="16"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amond(in)">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ctr"/>
            <a:r>
              <a:rPr lang="en-US" sz="2200" dirty="0" err="1" smtClean="0">
                <a:latin typeface="Times New Roman" pitchFamily="18" charset="0"/>
                <a:cs typeface="Times New Roman" pitchFamily="18" charset="0"/>
              </a:rPr>
              <a:t>Thứ</a:t>
            </a:r>
            <a:r>
              <a:rPr lang="en-US" sz="2200" dirty="0" smtClean="0">
                <a:latin typeface="Times New Roman" pitchFamily="18" charset="0"/>
                <a:cs typeface="Times New Roman" pitchFamily="18" charset="0"/>
              </a:rPr>
              <a:t> 4 </a:t>
            </a:r>
            <a:r>
              <a:rPr lang="en-US" sz="2200" dirty="0" err="1" smtClean="0">
                <a:latin typeface="Times New Roman" pitchFamily="18" charset="0"/>
                <a:cs typeface="Times New Roman" pitchFamily="18" charset="0"/>
              </a:rPr>
              <a:t>ngày</a:t>
            </a:r>
            <a:r>
              <a:rPr lang="en-US" sz="2200" dirty="0" smtClean="0">
                <a:latin typeface="Times New Roman" pitchFamily="18" charset="0"/>
                <a:cs typeface="Times New Roman" pitchFamily="18" charset="0"/>
              </a:rPr>
              <a:t> 27 </a:t>
            </a:r>
            <a:r>
              <a:rPr lang="en-US" sz="2200" dirty="0" err="1" smtClean="0">
                <a:latin typeface="Times New Roman" pitchFamily="18" charset="0"/>
                <a:cs typeface="Times New Roman" pitchFamily="18" charset="0"/>
              </a:rPr>
              <a:t>tháng</a:t>
            </a:r>
            <a:r>
              <a:rPr lang="en-US" sz="2200" dirty="0" smtClean="0">
                <a:latin typeface="Times New Roman" pitchFamily="18" charset="0"/>
                <a:cs typeface="Times New Roman" pitchFamily="18" charset="0"/>
              </a:rPr>
              <a:t> 11 </a:t>
            </a:r>
            <a:r>
              <a:rPr lang="en-US" sz="2200" dirty="0" err="1" smtClean="0">
                <a:latin typeface="Times New Roman" pitchFamily="18" charset="0"/>
                <a:cs typeface="Times New Roman" pitchFamily="18" charset="0"/>
              </a:rPr>
              <a:t>năm</a:t>
            </a:r>
            <a:r>
              <a:rPr lang="en-US" sz="2200" dirty="0" smtClean="0">
                <a:latin typeface="Times New Roman" pitchFamily="18" charset="0"/>
                <a:cs typeface="Times New Roman" pitchFamily="18" charset="0"/>
              </a:rPr>
              <a:t> 2019</a:t>
            </a:r>
            <a:br>
              <a:rPr lang="en-US" sz="2200" dirty="0" smtClean="0">
                <a:latin typeface="Times New Roman" pitchFamily="18" charset="0"/>
                <a:cs typeface="Times New Roman" pitchFamily="18" charset="0"/>
              </a:rPr>
            </a:br>
            <a:r>
              <a:rPr lang="en-US" sz="3600" dirty="0" smtClean="0">
                <a:solidFill>
                  <a:srgbClr val="FF0000"/>
                </a:solidFill>
                <a:latin typeface="Times New Roman" pitchFamily="18" charset="0"/>
                <a:cs typeface="Times New Roman" pitchFamily="18" charset="0"/>
              </a:rPr>
              <a:t>Chủ </a:t>
            </a:r>
            <a:r>
              <a:rPr lang="en-US" sz="3600" dirty="0" err="1" smtClean="0">
                <a:solidFill>
                  <a:srgbClr val="FF0000"/>
                </a:solidFill>
                <a:latin typeface="Times New Roman" pitchFamily="18" charset="0"/>
                <a:cs typeface="Times New Roman" pitchFamily="18" charset="0"/>
              </a:rPr>
              <a:t>đề</a:t>
            </a:r>
            <a:r>
              <a:rPr lang="en-US" sz="3600" dirty="0" smtClean="0">
                <a:solidFill>
                  <a:srgbClr val="FF0000"/>
                </a:solidFill>
                <a:latin typeface="Times New Roman" pitchFamily="18" charset="0"/>
                <a:cs typeface="Times New Roman" pitchFamily="18" charset="0"/>
              </a:rPr>
              <a:t> 7: LỄ HỘI QUÊ EM (Tiết 1)</a:t>
            </a:r>
            <a:endParaRPr lang="en-US" dirty="0">
              <a:solidFill>
                <a:srgbClr val="FF0000"/>
              </a:solidFill>
            </a:endParaRPr>
          </a:p>
        </p:txBody>
      </p:sp>
      <p:sp>
        <p:nvSpPr>
          <p:cNvPr id="5" name="TextBox 4"/>
          <p:cNvSpPr txBox="1"/>
          <p:nvPr/>
        </p:nvSpPr>
        <p:spPr>
          <a:xfrm>
            <a:off x="1295400" y="1676400"/>
            <a:ext cx="4584909" cy="830997"/>
          </a:xfrm>
          <a:prstGeom prst="rect">
            <a:avLst/>
          </a:prstGeom>
          <a:noFill/>
        </p:spPr>
        <p:txBody>
          <a:bodyPr wrap="none" rtlCol="0">
            <a:spAutoFit/>
          </a:bodyPr>
          <a:lstStyle/>
          <a:p>
            <a:r>
              <a:rPr lang="en-US" sz="2400" dirty="0" smtClean="0">
                <a:solidFill>
                  <a:srgbClr val="FF0000"/>
                </a:solidFill>
                <a:latin typeface="Times New Roman" pitchFamily="18" charset="0"/>
                <a:cs typeface="Times New Roman" pitchFamily="18" charset="0"/>
              </a:rPr>
              <a:t>1. </a:t>
            </a:r>
            <a:r>
              <a:rPr lang="en-US" sz="2400" dirty="0" err="1" smtClean="0">
                <a:latin typeface="Times New Roman" pitchFamily="18" charset="0"/>
                <a:cs typeface="Times New Roman" pitchFamily="18" charset="0"/>
              </a:rPr>
              <a:t>Kể</a:t>
            </a:r>
            <a:r>
              <a:rPr lang="en-US" sz="2400" dirty="0" smtClean="0">
                <a:latin typeface="Times New Roman" pitchFamily="18" charset="0"/>
                <a:cs typeface="Times New Roman" pitchFamily="18" charset="0"/>
              </a:rPr>
              <a:t> tên những lễ hội mà em biết? </a:t>
            </a:r>
          </a:p>
          <a:p>
            <a:r>
              <a:rPr lang="en-US" sz="2400" dirty="0" smtClean="0">
                <a:latin typeface="Times New Roman" pitchFamily="18" charset="0"/>
                <a:cs typeface="Times New Roman" pitchFamily="18" charset="0"/>
              </a:rPr>
              <a:t>Lễ hội đó diễn ra khi nào? ở đâu?</a:t>
            </a:r>
            <a:endParaRPr lang="en-US" sz="2400" dirty="0">
              <a:latin typeface="Times New Roman" pitchFamily="18" charset="0"/>
              <a:cs typeface="Times New Roman" pitchFamily="18" charset="0"/>
            </a:endParaRPr>
          </a:p>
        </p:txBody>
      </p:sp>
      <p:sp>
        <p:nvSpPr>
          <p:cNvPr id="6" name="TextBox 5"/>
          <p:cNvSpPr txBox="1"/>
          <p:nvPr/>
        </p:nvSpPr>
        <p:spPr>
          <a:xfrm>
            <a:off x="1219200" y="2819400"/>
            <a:ext cx="7094827" cy="830997"/>
          </a:xfrm>
          <a:prstGeom prst="rect">
            <a:avLst/>
          </a:prstGeom>
          <a:noFill/>
        </p:spPr>
        <p:txBody>
          <a:bodyPr wrap="none" rtlCol="0">
            <a:spAutoFit/>
          </a:bodyPr>
          <a:lstStyle/>
          <a:p>
            <a:r>
              <a:rPr lang="en-US" sz="2400" dirty="0" smtClean="0">
                <a:solidFill>
                  <a:srgbClr val="FF0000"/>
                </a:solidFill>
                <a:latin typeface="Times New Roman" pitchFamily="18" charset="0"/>
                <a:cs typeface="Times New Roman" pitchFamily="18" charset="0"/>
              </a:rPr>
              <a:t>2.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lễ hội thì thường diễn ra những hoạt động gì?</a:t>
            </a:r>
          </a:p>
          <a:p>
            <a:r>
              <a:rPr lang="en-US" sz="2400" dirty="0" smtClean="0">
                <a:latin typeface="Times New Roman" pitchFamily="18" charset="0"/>
                <a:cs typeface="Times New Roman" pitchFamily="18" charset="0"/>
              </a:rPr>
              <a:t>Cảnh vật và màu sắc ở lễ hội đó như </a:t>
            </a:r>
            <a:r>
              <a:rPr lang="en-US" sz="2400" dirty="0" err="1" smtClean="0">
                <a:latin typeface="Times New Roman" pitchFamily="18" charset="0"/>
                <a:cs typeface="Times New Roman" pitchFamily="18" charset="0"/>
              </a:rPr>
              <a:t>thế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nào</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7" name="TextBox 6"/>
          <p:cNvSpPr txBox="1"/>
          <p:nvPr/>
        </p:nvSpPr>
        <p:spPr>
          <a:xfrm>
            <a:off x="1295400" y="3962400"/>
            <a:ext cx="6038448" cy="461665"/>
          </a:xfrm>
          <a:prstGeom prst="rect">
            <a:avLst/>
          </a:prstGeom>
          <a:noFill/>
        </p:spPr>
        <p:txBody>
          <a:bodyPr wrap="none" rtlCol="0">
            <a:spAutoFit/>
          </a:bodyPr>
          <a:lstStyle/>
          <a:p>
            <a:r>
              <a:rPr lang="en-US" sz="2400" dirty="0" smtClean="0">
                <a:solidFill>
                  <a:srgbClr val="FF0000"/>
                </a:solidFill>
                <a:latin typeface="Times New Roman" pitchFamily="18" charset="0"/>
                <a:cs typeface="Times New Roman" pitchFamily="18" charset="0"/>
              </a:rPr>
              <a:t>3. </a:t>
            </a:r>
            <a:r>
              <a:rPr lang="en-US" sz="2400" dirty="0" err="1" smtClean="0">
                <a:latin typeface="Times New Roman" pitchFamily="18" charset="0"/>
                <a:cs typeface="Times New Roman" pitchFamily="18" charset="0"/>
              </a:rPr>
              <a:t>Trang</a:t>
            </a:r>
            <a:r>
              <a:rPr lang="en-US" sz="2400" dirty="0" smtClean="0">
                <a:latin typeface="Times New Roman" pitchFamily="18" charset="0"/>
                <a:cs typeface="Times New Roman" pitchFamily="18" charset="0"/>
              </a:rPr>
              <a:t> phục của người tham gia lễ hội ra sao?</a:t>
            </a:r>
            <a:endParaRPr lang="en-US" sz="2400" dirty="0">
              <a:latin typeface="Times New Roman" pitchFamily="18" charset="0"/>
              <a:cs typeface="Times New Roman" pitchFamily="18" charset="0"/>
            </a:endParaRPr>
          </a:p>
        </p:txBody>
      </p:sp>
      <p:sp>
        <p:nvSpPr>
          <p:cNvPr id="8" name="TextBox 7"/>
          <p:cNvSpPr txBox="1"/>
          <p:nvPr/>
        </p:nvSpPr>
        <p:spPr>
          <a:xfrm>
            <a:off x="1371600" y="5105400"/>
            <a:ext cx="7233070" cy="830997"/>
          </a:xfrm>
          <a:prstGeom prst="rect">
            <a:avLst/>
          </a:prstGeom>
          <a:noFill/>
        </p:spPr>
        <p:txBody>
          <a:bodyPr wrap="none" rtlCol="0">
            <a:spAutoFit/>
          </a:bodyPr>
          <a:lstStyle/>
          <a:p>
            <a:r>
              <a:rPr lang="en-US" sz="2400" dirty="0" smtClean="0">
                <a:solidFill>
                  <a:srgbClr val="FF0000"/>
                </a:solidFill>
                <a:latin typeface="Times New Roman" pitchFamily="18" charset="0"/>
                <a:cs typeface="Times New Roman" pitchFamily="18" charset="0"/>
              </a:rPr>
              <a:t>4. </a:t>
            </a:r>
            <a:r>
              <a:rPr lang="en-US" sz="2400" dirty="0" err="1" smtClean="0">
                <a:latin typeface="Times New Roman" pitchFamily="18" charset="0"/>
                <a:cs typeface="Times New Roman" pitchFamily="18" charset="0"/>
              </a:rPr>
              <a:t>Em</a:t>
            </a:r>
            <a:r>
              <a:rPr lang="en-US" sz="2400" dirty="0" smtClean="0">
                <a:latin typeface="Times New Roman" pitchFamily="18" charset="0"/>
                <a:cs typeface="Times New Roman" pitchFamily="18" charset="0"/>
              </a:rPr>
              <a:t> đã từng tham gia những lễ hội nào?</a:t>
            </a:r>
          </a:p>
          <a:p>
            <a:r>
              <a:rPr lang="en-US" sz="2400" dirty="0" smtClean="0">
                <a:latin typeface="Times New Roman" pitchFamily="18" charset="0"/>
                <a:cs typeface="Times New Roman" pitchFamily="18" charset="0"/>
              </a:rPr>
              <a:t>Và trong lễ hội đó thì em tham gia những hoạt động nào?</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ctr"/>
            <a:r>
              <a:rPr lang="en-US" sz="2200" dirty="0" err="1" smtClean="0">
                <a:latin typeface="Times New Roman" pitchFamily="18" charset="0"/>
                <a:cs typeface="Times New Roman" pitchFamily="18" charset="0"/>
              </a:rPr>
              <a:t>Thứ</a:t>
            </a:r>
            <a:r>
              <a:rPr lang="en-US" sz="2200" dirty="0" smtClean="0">
                <a:latin typeface="Times New Roman" pitchFamily="18" charset="0"/>
                <a:cs typeface="Times New Roman" pitchFamily="18" charset="0"/>
              </a:rPr>
              <a:t> 4 </a:t>
            </a:r>
            <a:r>
              <a:rPr lang="en-US" sz="2200" dirty="0" err="1" smtClean="0">
                <a:latin typeface="Times New Roman" pitchFamily="18" charset="0"/>
                <a:cs typeface="Times New Roman" pitchFamily="18" charset="0"/>
              </a:rPr>
              <a:t>ngày</a:t>
            </a:r>
            <a:r>
              <a:rPr lang="en-US" sz="2200" dirty="0" smtClean="0">
                <a:latin typeface="Times New Roman" pitchFamily="18" charset="0"/>
                <a:cs typeface="Times New Roman" pitchFamily="18" charset="0"/>
              </a:rPr>
              <a:t> 27 </a:t>
            </a:r>
            <a:r>
              <a:rPr lang="en-US" sz="2200" dirty="0" err="1" smtClean="0">
                <a:latin typeface="Times New Roman" pitchFamily="18" charset="0"/>
                <a:cs typeface="Times New Roman" pitchFamily="18" charset="0"/>
              </a:rPr>
              <a:t>tháng</a:t>
            </a:r>
            <a:r>
              <a:rPr lang="en-US" sz="2200" dirty="0" smtClean="0">
                <a:latin typeface="Times New Roman" pitchFamily="18" charset="0"/>
                <a:cs typeface="Times New Roman" pitchFamily="18" charset="0"/>
              </a:rPr>
              <a:t> 11 </a:t>
            </a:r>
            <a:r>
              <a:rPr lang="en-US" sz="2200" dirty="0" err="1" smtClean="0">
                <a:latin typeface="Times New Roman" pitchFamily="18" charset="0"/>
                <a:cs typeface="Times New Roman" pitchFamily="18" charset="0"/>
              </a:rPr>
              <a:t>năm</a:t>
            </a:r>
            <a:r>
              <a:rPr lang="en-US" sz="2200" dirty="0" smtClean="0">
                <a:latin typeface="Times New Roman" pitchFamily="18" charset="0"/>
                <a:cs typeface="Times New Roman" pitchFamily="18" charset="0"/>
              </a:rPr>
              <a:t> 2019</a:t>
            </a:r>
            <a:br>
              <a:rPr lang="en-US" sz="2200" dirty="0" smtClean="0">
                <a:latin typeface="Times New Roman" pitchFamily="18" charset="0"/>
                <a:cs typeface="Times New Roman" pitchFamily="18" charset="0"/>
              </a:rPr>
            </a:br>
            <a:r>
              <a:rPr lang="en-US" sz="3600" dirty="0" smtClean="0">
                <a:solidFill>
                  <a:srgbClr val="FF0000"/>
                </a:solidFill>
                <a:latin typeface="Times New Roman" pitchFamily="18" charset="0"/>
                <a:cs typeface="Times New Roman" pitchFamily="18" charset="0"/>
              </a:rPr>
              <a:t>Chủ </a:t>
            </a:r>
            <a:r>
              <a:rPr lang="en-US" sz="3600" dirty="0" err="1" smtClean="0">
                <a:solidFill>
                  <a:srgbClr val="FF0000"/>
                </a:solidFill>
                <a:latin typeface="Times New Roman" pitchFamily="18" charset="0"/>
                <a:cs typeface="Times New Roman" pitchFamily="18" charset="0"/>
              </a:rPr>
              <a:t>đề</a:t>
            </a:r>
            <a:r>
              <a:rPr lang="en-US" sz="3600" dirty="0" smtClean="0">
                <a:solidFill>
                  <a:srgbClr val="FF0000"/>
                </a:solidFill>
                <a:latin typeface="Times New Roman" pitchFamily="18" charset="0"/>
                <a:cs typeface="Times New Roman" pitchFamily="18" charset="0"/>
              </a:rPr>
              <a:t> 7: LỄ HỘI QUÊ EM (Tiết 1)</a:t>
            </a:r>
            <a:endParaRPr lang="en-US" dirty="0">
              <a:solidFill>
                <a:srgbClr val="FF0000"/>
              </a:solidFill>
            </a:endParaRPr>
          </a:p>
        </p:txBody>
      </p:sp>
      <p:sp>
        <p:nvSpPr>
          <p:cNvPr id="5" name="TextBox 4"/>
          <p:cNvSpPr txBox="1"/>
          <p:nvPr/>
        </p:nvSpPr>
        <p:spPr>
          <a:xfrm>
            <a:off x="1141488" y="1371600"/>
            <a:ext cx="7290778" cy="400110"/>
          </a:xfrm>
          <a:prstGeom prst="rect">
            <a:avLst/>
          </a:prstGeom>
          <a:noFill/>
        </p:spPr>
        <p:txBody>
          <a:bodyPr wrap="none" rtlCol="0">
            <a:spAutoFit/>
          </a:bodyPr>
          <a:lstStyle/>
          <a:p>
            <a:r>
              <a:rPr lang="en-US" sz="2000" u="sng" dirty="0" smtClean="0">
                <a:solidFill>
                  <a:srgbClr val="FF0000"/>
                </a:solidFill>
                <a:latin typeface="Times New Roman" pitchFamily="18" charset="0"/>
                <a:cs typeface="Times New Roman" pitchFamily="18" charset="0"/>
              </a:rPr>
              <a:t>1.</a:t>
            </a:r>
            <a:r>
              <a:rPr lang="en-US" sz="2000" dirty="0" smtClean="0">
                <a:latin typeface="Times New Roman" pitchFamily="18" charset="0"/>
                <a:cs typeface="Times New Roman" pitchFamily="18" charset="0"/>
              </a:rPr>
              <a:t>Kể tên những lễ hội mà em biết? Lễ hội đó diễn ra khi nào? ở đâu?</a:t>
            </a:r>
            <a:endParaRPr lang="en-US" sz="2000" dirty="0">
              <a:latin typeface="Times New Roman" pitchFamily="18" charset="0"/>
              <a:cs typeface="Times New Roman" pitchFamily="18" charset="0"/>
            </a:endParaRPr>
          </a:p>
        </p:txBody>
      </p:sp>
      <p:sp>
        <p:nvSpPr>
          <p:cNvPr id="10" name="TextBox 9"/>
          <p:cNvSpPr txBox="1"/>
          <p:nvPr/>
        </p:nvSpPr>
        <p:spPr>
          <a:xfrm>
            <a:off x="2057400" y="4038600"/>
            <a:ext cx="1893467" cy="369332"/>
          </a:xfrm>
          <a:prstGeom prst="rect">
            <a:avLst/>
          </a:prstGeom>
          <a:noFill/>
        </p:spPr>
        <p:txBody>
          <a:bodyPr wrap="none" rtlCol="0">
            <a:spAutoFit/>
          </a:bodyPr>
          <a:lstStyle/>
          <a:p>
            <a:r>
              <a:rPr lang="en-US" dirty="0" smtClean="0">
                <a:solidFill>
                  <a:srgbClr val="FF0000"/>
                </a:solidFill>
                <a:latin typeface="Times New Roman" pitchFamily="18" charset="0"/>
                <a:cs typeface="Times New Roman" pitchFamily="18" charset="0"/>
              </a:rPr>
              <a:t>Lễ </a:t>
            </a:r>
            <a:r>
              <a:rPr lang="en-US" dirty="0" err="1" smtClean="0">
                <a:solidFill>
                  <a:srgbClr val="FF0000"/>
                </a:solidFill>
                <a:latin typeface="Times New Roman" pitchFamily="18" charset="0"/>
                <a:cs typeface="Times New Roman" pitchFamily="18" charset="0"/>
              </a:rPr>
              <a:t>hội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đường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phố</a:t>
            </a:r>
            <a:r>
              <a:rPr lang="en-US" dirty="0" smtClean="0">
                <a:solidFill>
                  <a:srgbClr val="FF0000"/>
                </a:solidFill>
                <a:latin typeface="Times New Roman" pitchFamily="18" charset="0"/>
                <a:cs typeface="Times New Roman" pitchFamily="18" charset="0"/>
              </a:rPr>
              <a:t> </a:t>
            </a:r>
            <a:endParaRPr lang="en-US" dirty="0">
              <a:solidFill>
                <a:srgbClr val="FF0000"/>
              </a:solidFill>
              <a:latin typeface="Times New Roman" pitchFamily="18" charset="0"/>
              <a:cs typeface="Times New Roman" pitchFamily="18" charset="0"/>
            </a:endParaRPr>
          </a:p>
        </p:txBody>
      </p:sp>
      <p:sp>
        <p:nvSpPr>
          <p:cNvPr id="12" name="TextBox 11"/>
          <p:cNvSpPr txBox="1"/>
          <p:nvPr/>
        </p:nvSpPr>
        <p:spPr>
          <a:xfrm>
            <a:off x="6172200" y="4038600"/>
            <a:ext cx="1858201" cy="369332"/>
          </a:xfrm>
          <a:prstGeom prst="rect">
            <a:avLst/>
          </a:prstGeom>
          <a:noFill/>
        </p:spPr>
        <p:txBody>
          <a:bodyPr wrap="none" rtlCol="0">
            <a:spAutoFit/>
          </a:bodyPr>
          <a:lstStyle/>
          <a:p>
            <a:r>
              <a:rPr lang="en-US" dirty="0" smtClean="0">
                <a:solidFill>
                  <a:srgbClr val="FF0000"/>
                </a:solidFill>
                <a:latin typeface="Times New Roman" pitchFamily="18" charset="0"/>
                <a:cs typeface="Times New Roman" pitchFamily="18" charset="0"/>
              </a:rPr>
              <a:t>Lễ hội đua thuyền</a:t>
            </a:r>
            <a:endParaRPr lang="en-US" dirty="0">
              <a:solidFill>
                <a:srgbClr val="FF0000"/>
              </a:solidFill>
              <a:latin typeface="Times New Roman" pitchFamily="18" charset="0"/>
              <a:cs typeface="Times New Roman" pitchFamily="18" charset="0"/>
            </a:endParaRPr>
          </a:p>
        </p:txBody>
      </p:sp>
      <p:sp>
        <p:nvSpPr>
          <p:cNvPr id="14" name="TextBox 13"/>
          <p:cNvSpPr txBox="1"/>
          <p:nvPr/>
        </p:nvSpPr>
        <p:spPr>
          <a:xfrm>
            <a:off x="2209800" y="6324600"/>
            <a:ext cx="1976823" cy="369332"/>
          </a:xfrm>
          <a:prstGeom prst="rect">
            <a:avLst/>
          </a:prstGeom>
          <a:noFill/>
        </p:spPr>
        <p:txBody>
          <a:bodyPr wrap="none" rtlCol="0">
            <a:spAutoFit/>
          </a:bodyPr>
          <a:lstStyle/>
          <a:p>
            <a:r>
              <a:rPr lang="en-US" dirty="0" smtClean="0">
                <a:solidFill>
                  <a:srgbClr val="FF0000"/>
                </a:solidFill>
                <a:latin typeface="Times New Roman" pitchFamily="18" charset="0"/>
                <a:cs typeface="Times New Roman" pitchFamily="18" charset="0"/>
              </a:rPr>
              <a:t>Lễ hội chùa Hương</a:t>
            </a:r>
            <a:endParaRPr lang="en-US" dirty="0">
              <a:solidFill>
                <a:srgbClr val="FF0000"/>
              </a:solidFill>
              <a:latin typeface="Times New Roman" pitchFamily="18" charset="0"/>
              <a:cs typeface="Times New Roman" pitchFamily="18" charset="0"/>
            </a:endParaRPr>
          </a:p>
        </p:txBody>
      </p:sp>
      <p:pic>
        <p:nvPicPr>
          <p:cNvPr id="1026" name="Picture 2" descr="C:\Users\DuyManhPC\Desktop\21192980_1398300183617152_434119331810898811_n.jpg"/>
          <p:cNvPicPr>
            <a:picLocks noChangeAspect="1" noChangeArrowheads="1"/>
          </p:cNvPicPr>
          <p:nvPr/>
        </p:nvPicPr>
        <p:blipFill>
          <a:blip r:embed="rId2"/>
          <a:srcRect/>
          <a:stretch>
            <a:fillRect/>
          </a:stretch>
        </p:blipFill>
        <p:spPr bwMode="auto">
          <a:xfrm>
            <a:off x="5410200" y="4419600"/>
            <a:ext cx="3048000" cy="1905000"/>
          </a:xfrm>
          <a:prstGeom prst="rect">
            <a:avLst/>
          </a:prstGeom>
          <a:noFill/>
        </p:spPr>
      </p:pic>
      <p:sp>
        <p:nvSpPr>
          <p:cNvPr id="15" name="TextBox 14"/>
          <p:cNvSpPr txBox="1"/>
          <p:nvPr/>
        </p:nvSpPr>
        <p:spPr>
          <a:xfrm>
            <a:off x="5486400" y="6324600"/>
            <a:ext cx="2907078" cy="369332"/>
          </a:xfrm>
          <a:prstGeom prst="rect">
            <a:avLst/>
          </a:prstGeom>
          <a:noFill/>
        </p:spPr>
        <p:txBody>
          <a:bodyPr wrap="none" rtlCol="0">
            <a:spAutoFit/>
          </a:bodyPr>
          <a:lstStyle/>
          <a:p>
            <a:r>
              <a:rPr lang="en-US" dirty="0" smtClean="0">
                <a:solidFill>
                  <a:srgbClr val="FF0000"/>
                </a:solidFill>
                <a:latin typeface="Times New Roman" pitchFamily="18" charset="0"/>
                <a:cs typeface="Times New Roman" pitchFamily="18" charset="0"/>
              </a:rPr>
              <a:t>Lễ hội Rước đèn ( Trung thu)</a:t>
            </a:r>
            <a:endParaRPr lang="en-US" dirty="0">
              <a:solidFill>
                <a:srgbClr val="FF000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435" y="1876697"/>
            <a:ext cx="3708765" cy="2058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6362" y="1764506"/>
            <a:ext cx="3066638" cy="2274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6416" y="4419601"/>
            <a:ext cx="3510383"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plus(in)">
                                      <p:cBhvr>
                                        <p:cTn id="12" dur="2000"/>
                                        <p:tgtEl>
                                          <p:spTgt spid="10"/>
                                        </p:tgtEl>
                                      </p:cBhvr>
                                    </p:animEffect>
                                  </p:childTnLst>
                                </p:cTn>
                              </p:par>
                              <p:par>
                                <p:cTn id="13" presetID="13"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plus(in)">
                                      <p:cBhvr>
                                        <p:cTn id="15" dur="2000"/>
                                        <p:tgtEl>
                                          <p:spTgt spid="12"/>
                                        </p:tgtEl>
                                      </p:cBhvr>
                                    </p:animEffect>
                                  </p:childTnLst>
                                </p:cTn>
                              </p:par>
                              <p:par>
                                <p:cTn id="16" presetID="13" presetClass="entr" presetSubtype="16"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plus(in)">
                                      <p:cBhvr>
                                        <p:cTn id="18" dur="2000"/>
                                        <p:tgtEl>
                                          <p:spTgt spid="1026"/>
                                        </p:tgtEl>
                                      </p:cBhvr>
                                    </p:animEffect>
                                  </p:childTnLst>
                                </p:cTn>
                              </p:par>
                              <p:par>
                                <p:cTn id="19" presetID="13"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plus(in)">
                                      <p:cBhvr>
                                        <p:cTn id="21" dur="2000"/>
                                        <p:tgtEl>
                                          <p:spTgt spid="15"/>
                                        </p:tgtEl>
                                      </p:cBhvr>
                                    </p:animEffect>
                                  </p:childTnLst>
                                </p:cTn>
                              </p:par>
                              <p:par>
                                <p:cTn id="22" presetID="13"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plus(in)">
                                      <p:cBhvr>
                                        <p:cTn id="2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2"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ctr"/>
            <a:endParaRPr lang="en-US" dirty="0">
              <a:solidFill>
                <a:srgbClr val="FF0000"/>
              </a:solidFill>
            </a:endParaRPr>
          </a:p>
        </p:txBody>
      </p:sp>
      <p:grpSp>
        <p:nvGrpSpPr>
          <p:cNvPr id="10" name="Group 44"/>
          <p:cNvGrpSpPr>
            <a:grpSpLocks/>
          </p:cNvGrpSpPr>
          <p:nvPr/>
        </p:nvGrpSpPr>
        <p:grpSpPr bwMode="auto">
          <a:xfrm>
            <a:off x="1257300" y="3886200"/>
            <a:ext cx="3924300" cy="2419894"/>
            <a:chOff x="4032" y="2736"/>
            <a:chExt cx="1728" cy="1248"/>
          </a:xfrm>
        </p:grpSpPr>
        <p:sp>
          <p:nvSpPr>
            <p:cNvPr id="12" name="Rectangle 45"/>
            <p:cNvSpPr>
              <a:spLocks noChangeArrowheads="1"/>
            </p:cNvSpPr>
            <p:nvPr/>
          </p:nvSpPr>
          <p:spPr bwMode="auto">
            <a:xfrm>
              <a:off x="4032" y="2736"/>
              <a:ext cx="1728" cy="1248"/>
            </a:xfrm>
            <a:prstGeom prst="rect">
              <a:avLst/>
            </a:prstGeom>
            <a:solidFill>
              <a:schemeClr val="accent1"/>
            </a:solidFill>
            <a:ln w="9525">
              <a:solidFill>
                <a:schemeClr val="tx1"/>
              </a:solidFill>
              <a:miter lim="800000"/>
              <a:headEnd/>
              <a:tailEnd/>
            </a:ln>
            <a:effectLst/>
          </p:spPr>
          <p:txBody>
            <a:bodyPr wrap="none" anchor="ctr"/>
            <a:lstStyle/>
            <a:p>
              <a:endParaRPr lang="en-US"/>
            </a:p>
          </p:txBody>
        </p:sp>
        <p:pic>
          <p:nvPicPr>
            <p:cNvPr id="13" name="Picture 46" descr="q8"/>
            <p:cNvPicPr>
              <a:picLocks noChangeAspect="1" noChangeArrowheads="1"/>
            </p:cNvPicPr>
            <p:nvPr/>
          </p:nvPicPr>
          <p:blipFill>
            <a:blip r:embed="rId2" cstate="print">
              <a:lum bright="30000" contrast="6000"/>
            </a:blip>
            <a:srcRect/>
            <a:stretch>
              <a:fillRect/>
            </a:stretch>
          </p:blipFill>
          <p:spPr bwMode="auto">
            <a:xfrm>
              <a:off x="4110" y="2832"/>
              <a:ext cx="1584" cy="1056"/>
            </a:xfrm>
            <a:prstGeom prst="rect">
              <a:avLst/>
            </a:prstGeom>
            <a:noFill/>
          </p:spPr>
        </p:pic>
      </p:grpSp>
      <p:pic>
        <p:nvPicPr>
          <p:cNvPr id="14" name="Picture 14" descr="IMG_1289"/>
          <p:cNvPicPr>
            <a:picLocks noChangeAspect="1" noChangeArrowheads="1"/>
          </p:cNvPicPr>
          <p:nvPr/>
        </p:nvPicPr>
        <p:blipFill>
          <a:blip r:embed="rId3" cstate="print"/>
          <a:srcRect/>
          <a:stretch>
            <a:fillRect/>
          </a:stretch>
        </p:blipFill>
        <p:spPr bwMode="auto">
          <a:xfrm>
            <a:off x="4953000" y="1295400"/>
            <a:ext cx="3810000" cy="2590800"/>
          </a:xfrm>
          <a:prstGeom prst="rect">
            <a:avLst/>
          </a:prstGeom>
          <a:noFill/>
        </p:spPr>
      </p:pic>
      <p:grpSp>
        <p:nvGrpSpPr>
          <p:cNvPr id="15" name="Group 17"/>
          <p:cNvGrpSpPr>
            <a:grpSpLocks/>
          </p:cNvGrpSpPr>
          <p:nvPr/>
        </p:nvGrpSpPr>
        <p:grpSpPr bwMode="auto">
          <a:xfrm>
            <a:off x="5410200" y="3886200"/>
            <a:ext cx="3467100" cy="2438400"/>
            <a:chOff x="288" y="0"/>
            <a:chExt cx="2400" cy="1628"/>
          </a:xfrm>
        </p:grpSpPr>
        <p:pic>
          <p:nvPicPr>
            <p:cNvPr id="16" name="Picture 11" descr="tam"/>
            <p:cNvPicPr>
              <a:picLocks noChangeAspect="1" noChangeArrowheads="1"/>
            </p:cNvPicPr>
            <p:nvPr/>
          </p:nvPicPr>
          <p:blipFill>
            <a:blip r:embed="rId4" cstate="print">
              <a:lum bright="6000" contrast="30000"/>
            </a:blip>
            <a:srcRect l="14166" t="18823" r="10001" b="10902"/>
            <a:stretch>
              <a:fillRect/>
            </a:stretch>
          </p:blipFill>
          <p:spPr bwMode="auto">
            <a:xfrm>
              <a:off x="288" y="0"/>
              <a:ext cx="2400" cy="1628"/>
            </a:xfrm>
            <a:prstGeom prst="rect">
              <a:avLst/>
            </a:prstGeom>
            <a:noFill/>
            <a:ln w="9525">
              <a:noFill/>
              <a:miter lim="800000"/>
              <a:headEnd/>
              <a:tailEnd/>
            </a:ln>
          </p:spPr>
        </p:pic>
        <p:sp>
          <p:nvSpPr>
            <p:cNvPr id="17" name="Oval 13"/>
            <p:cNvSpPr>
              <a:spLocks noChangeArrowheads="1"/>
            </p:cNvSpPr>
            <p:nvPr/>
          </p:nvSpPr>
          <p:spPr bwMode="auto">
            <a:xfrm>
              <a:off x="2256" y="1344"/>
              <a:ext cx="240" cy="240"/>
            </a:xfrm>
            <a:prstGeom prst="ellipse">
              <a:avLst/>
            </a:prstGeom>
            <a:solidFill>
              <a:srgbClr val="0000FF"/>
            </a:solidFill>
            <a:ln w="9525">
              <a:solidFill>
                <a:schemeClr val="tx1"/>
              </a:solidFill>
              <a:round/>
              <a:headEnd/>
              <a:tailEnd/>
            </a:ln>
            <a:effectLst/>
          </p:spPr>
          <p:txBody>
            <a:bodyPr wrap="none" anchor="ctr"/>
            <a:lstStyle/>
            <a:p>
              <a:pPr algn="ctr"/>
              <a:r>
                <a:rPr lang="en-US">
                  <a:solidFill>
                    <a:schemeClr val="tx2"/>
                  </a:solidFill>
                </a:rPr>
                <a:t>1</a:t>
              </a:r>
            </a:p>
          </p:txBody>
        </p:sp>
      </p:grpSp>
      <p:pic>
        <p:nvPicPr>
          <p:cNvPr id="18" name="Picture 3" descr="18 [1600x1200]"/>
          <p:cNvPicPr>
            <a:picLocks noChangeAspect="1" noChangeArrowheads="1"/>
          </p:cNvPicPr>
          <p:nvPr/>
        </p:nvPicPr>
        <p:blipFill>
          <a:blip r:embed="rId5" cstate="print"/>
          <a:srcRect/>
          <a:stretch>
            <a:fillRect/>
          </a:stretch>
        </p:blipFill>
        <p:spPr bwMode="auto">
          <a:xfrm>
            <a:off x="1295400" y="1295400"/>
            <a:ext cx="3657600" cy="2590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par>
                                <p:cTn id="8" presetID="8"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amond(in)">
                                      <p:cBhvr>
                                        <p:cTn id="10" dur="2000"/>
                                        <p:tgtEl>
                                          <p:spTgt spid="14"/>
                                        </p:tgtEl>
                                      </p:cBhvr>
                                    </p:animEffect>
                                  </p:childTnLst>
                                </p:cTn>
                              </p:par>
                              <p:par>
                                <p:cTn id="11" presetID="8" presetClass="entr" presetSubtype="16"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amond(in)">
                                      <p:cBhvr>
                                        <p:cTn id="13" dur="2000"/>
                                        <p:tgtEl>
                                          <p:spTgt spid="18"/>
                                        </p:tgtEl>
                                      </p:cBhvr>
                                    </p:animEffect>
                                  </p:childTnLst>
                                </p:cTn>
                              </p:par>
                              <p:par>
                                <p:cTn id="14" presetID="8" presetClass="entr" presetSubtype="1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amond(in)">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27127200" y="-6096000"/>
            <a:ext cx="5486399" cy="4180113"/>
          </a:xfrm>
          <a:prstGeom prst="rect">
            <a:avLst/>
          </a:prstGeom>
          <a:noFill/>
          <a:ln w="9525">
            <a:noFill/>
            <a:miter lim="800000"/>
            <a:headEnd/>
            <a:tailEnd/>
          </a:ln>
          <a:effectLst/>
        </p:spPr>
      </p:pic>
      <p:pic>
        <p:nvPicPr>
          <p:cNvPr id="6" name="Picture 2"/>
          <p:cNvPicPr>
            <a:picLocks noChangeAspect="1" noChangeArrowheads="1"/>
          </p:cNvPicPr>
          <p:nvPr/>
        </p:nvPicPr>
        <p:blipFill>
          <a:blip r:embed="rId2" cstate="print"/>
          <a:srcRect/>
          <a:stretch>
            <a:fillRect/>
          </a:stretch>
        </p:blipFill>
        <p:spPr bwMode="auto">
          <a:xfrm>
            <a:off x="20193000" y="-7315200"/>
            <a:ext cx="5486399" cy="4180113"/>
          </a:xfrm>
          <a:prstGeom prst="rect">
            <a:avLst/>
          </a:prstGeom>
          <a:noFill/>
          <a:ln w="9525">
            <a:noFill/>
            <a:miter lim="800000"/>
            <a:headEnd/>
            <a:tailEnd/>
          </a:ln>
          <a:effectLst/>
        </p:spPr>
      </p:pic>
      <p:pic>
        <p:nvPicPr>
          <p:cNvPr id="1026" name="Picture 2" descr="C:\Users\DuyManhPC\Desktop\Untitled-1.jpg"/>
          <p:cNvPicPr>
            <a:picLocks noChangeAspect="1" noChangeArrowheads="1"/>
          </p:cNvPicPr>
          <p:nvPr/>
        </p:nvPicPr>
        <p:blipFill>
          <a:blip r:embed="rId3"/>
          <a:srcRect/>
          <a:stretch>
            <a:fillRect/>
          </a:stretch>
        </p:blipFill>
        <p:spPr bwMode="auto">
          <a:xfrm>
            <a:off x="1066800" y="1143000"/>
            <a:ext cx="7848600" cy="5055704"/>
          </a:xfrm>
          <a:prstGeom prst="rect">
            <a:avLst/>
          </a:prstGeom>
          <a:noFill/>
        </p:spPr>
      </p:pic>
      <p:sp>
        <p:nvSpPr>
          <p:cNvPr id="7" name="Title 1"/>
          <p:cNvSpPr>
            <a:spLocks noGrp="1"/>
          </p:cNvSpPr>
          <p:nvPr>
            <p:ph type="title"/>
          </p:nvPr>
        </p:nvSpPr>
        <p:spPr>
          <a:xfrm>
            <a:off x="1447800" y="228600"/>
            <a:ext cx="7086600" cy="762000"/>
          </a:xfrm>
        </p:spPr>
        <p:txBody>
          <a:bodyPr>
            <a:normAutofit/>
          </a:bodyPr>
          <a:lstStyle/>
          <a:p>
            <a:pPr algn="ct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335</TotalTime>
  <Words>427</Words>
  <Application>Microsoft Office PowerPoint</Application>
  <PresentationFormat>On-screen Show (4:3)</PresentationFormat>
  <Paragraphs>46</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Solstice</vt:lpstr>
      <vt:lpstr>PowerPoint Presentation</vt:lpstr>
      <vt:lpstr>PowerPoint Presentation</vt:lpstr>
      <vt:lpstr>Thứ 4 ngày 27 tháng 11 năm 2019</vt:lpstr>
      <vt:lpstr>Thứ 4 ngày 25 tháng 11 năm 2019 Chủ đề 6: NGÀY HỘI QUÊ EM (Tiết 1)</vt:lpstr>
      <vt:lpstr>Thứ 4 ngày 25 tháng 11 năm 2019 Chủ đề 7:LỄ HỘI QUÊ EM (Tiết 1)</vt:lpstr>
      <vt:lpstr>Thứ 4 ngày 27 tháng 11 năm 2019 Chủ đề 7: LỄ HỘI QUÊ EM (Tiết 1)</vt:lpstr>
      <vt:lpstr>Thứ 4 ngày 27 tháng 11 năm 2019 Chủ đề 7: LỄ HỘI QUÊ EM (Tiết 1)</vt:lpstr>
      <vt:lpstr>PowerPoint Presentation</vt:lpstr>
      <vt:lpstr>PowerPoint Presentation</vt:lpstr>
      <vt:lpstr> Chủ đề 6: NGÀY HỘI QUÊ EM (Tiết 1)</vt:lpstr>
      <vt:lpstr>PowerPoint Presentation</vt:lpstr>
      <vt:lpstr>PowerPoint Presentation</vt:lpstr>
      <vt:lpstr>PowerPoint Presentation</vt:lpstr>
      <vt:lpstr>PowerPoint Presentation</vt:lpstr>
    </vt:vector>
  </TitlesOfParts>
  <Company>Tel:0485860589</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Smart</dc:creator>
  <cp:lastModifiedBy>admin</cp:lastModifiedBy>
  <cp:revision>52</cp:revision>
  <dcterms:created xsi:type="dcterms:W3CDTF">2016-12-12T08:01:36Z</dcterms:created>
  <dcterms:modified xsi:type="dcterms:W3CDTF">2020-07-05T11:25:38Z</dcterms:modified>
</cp:coreProperties>
</file>