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2" descr="N3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1893888" y="3351213"/>
            <a:ext cx="6848475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50932" y="1062681"/>
            <a:ext cx="7185301" cy="175432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  <a:softEdge rad="63500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CHÀO MỪNG QUÝ</a:t>
            </a:r>
          </a:p>
          <a:p>
            <a:pPr algn="ctr">
              <a:defRPr/>
            </a:pP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THẦY CÔ VỀ DỰ GIỜ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3349633" y="4521350"/>
            <a:ext cx="70866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Thực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hiện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bởi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: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Thầy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Nguyễn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Thanh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Hiền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Tổ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khối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chuyên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môn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: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Khối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17139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2" descr="N3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1893888" y="3351213"/>
            <a:ext cx="6848475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17" y="1027111"/>
            <a:ext cx="838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55076" y="88777"/>
            <a:ext cx="525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ambria" panose="02040503050406030204" pitchFamily="18" charset="0"/>
              </a:rPr>
              <a:t>Thứ</a:t>
            </a:r>
            <a:r>
              <a:rPr lang="en-US" sz="2400" dirty="0" smtClean="0">
                <a:latin typeface="Cambria" panose="02040503050406030204" pitchFamily="18" charset="0"/>
              </a:rPr>
              <a:t> 4 </a:t>
            </a:r>
            <a:r>
              <a:rPr lang="en-US" sz="2400" dirty="0" err="1" smtClean="0">
                <a:latin typeface="Cambria" panose="02040503050406030204" pitchFamily="18" charset="0"/>
              </a:rPr>
              <a:t>ngày</a:t>
            </a:r>
            <a:r>
              <a:rPr lang="en-US" sz="2400" dirty="0" smtClean="0">
                <a:latin typeface="Cambria" panose="02040503050406030204" pitchFamily="18" charset="0"/>
              </a:rPr>
              <a:t> 27 </a:t>
            </a:r>
            <a:r>
              <a:rPr lang="en-US" sz="2400" dirty="0" err="1" smtClean="0">
                <a:latin typeface="Cambria" panose="02040503050406030204" pitchFamily="18" charset="0"/>
              </a:rPr>
              <a:t>tháng</a:t>
            </a:r>
            <a:r>
              <a:rPr lang="en-US" sz="2400" dirty="0" smtClean="0">
                <a:latin typeface="Cambria" panose="02040503050406030204" pitchFamily="18" charset="0"/>
              </a:rPr>
              <a:t> 11 </a:t>
            </a:r>
            <a:r>
              <a:rPr lang="en-US" sz="2400" dirty="0" err="1" smtClean="0">
                <a:latin typeface="Cambria" panose="02040503050406030204" pitchFamily="18" charset="0"/>
              </a:rPr>
              <a:t>năm</a:t>
            </a:r>
            <a:r>
              <a:rPr lang="en-US" sz="2400" dirty="0" smtClean="0">
                <a:latin typeface="Cambria" panose="02040503050406030204" pitchFamily="18" charset="0"/>
              </a:rPr>
              <a:t> 2019</a:t>
            </a:r>
            <a:endParaRPr lang="en-US" sz="2400" dirty="0">
              <a:latin typeface="Cambria" panose="020405030504060302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873975" y="454818"/>
            <a:ext cx="7513939" cy="12811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Windows Explorer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endParaRPr lang="en-US" sz="32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Rot="1" noChangeArrowheads="1"/>
          </p:cNvSpPr>
          <p:nvPr/>
        </p:nvSpPr>
        <p:spPr bwMode="auto">
          <a:xfrm>
            <a:off x="2244254" y="1095374"/>
            <a:ext cx="74945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2800" dirty="0" err="1" smtClean="0">
                <a:solidFill>
                  <a:srgbClr val="FF33CC"/>
                </a:solidFill>
              </a:rPr>
              <a:t>Hoạt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động</a:t>
            </a:r>
            <a:r>
              <a:rPr lang="en-US" sz="2800" dirty="0" smtClean="0">
                <a:solidFill>
                  <a:srgbClr val="FF33CC"/>
                </a:solidFill>
              </a:rPr>
              <a:t> 1</a:t>
            </a:r>
            <a:r>
              <a:rPr lang="en-US" sz="2800" dirty="0" smtClean="0">
                <a:solidFill>
                  <a:srgbClr val="FF33CC"/>
                </a:solidFill>
              </a:rPr>
              <a:t>. </a:t>
            </a:r>
            <a:r>
              <a:rPr lang="en-US" sz="2800" dirty="0" err="1" smtClean="0">
                <a:solidFill>
                  <a:srgbClr val="FF33CC"/>
                </a:solidFill>
              </a:rPr>
              <a:t>Khởi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động</a:t>
            </a:r>
            <a:r>
              <a:rPr lang="en-US" sz="2800" dirty="0" smtClean="0">
                <a:solidFill>
                  <a:srgbClr val="FF33CC"/>
                </a:solidFill>
              </a:rPr>
              <a:t> Windows Explorer</a:t>
            </a:r>
            <a:endParaRPr lang="en-US" sz="2800" dirty="0" smtClean="0">
              <a:solidFill>
                <a:srgbClr val="FF33C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8203" y="2224505"/>
            <a:ext cx="2729337" cy="707606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589212" y="1846555"/>
            <a:ext cx="8915400" cy="31515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Cách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1.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Nhấp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chuột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phải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vào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nút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Start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chọn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Open Windows Explorer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Cách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2.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Nhấn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tổ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hợp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phím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Windows + E</a:t>
            </a:r>
            <a:endParaRPr lang="en-US" sz="2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4081" y="3655705"/>
            <a:ext cx="2713459" cy="77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70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2" descr="N3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1893888" y="3351213"/>
            <a:ext cx="6848475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17" y="1027111"/>
            <a:ext cx="838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73975" y="454818"/>
            <a:ext cx="7513939" cy="12811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Windows Explorer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endParaRPr lang="en-US" sz="32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Rot="1" noChangeArrowheads="1"/>
          </p:cNvSpPr>
          <p:nvPr/>
        </p:nvSpPr>
        <p:spPr bwMode="auto">
          <a:xfrm>
            <a:off x="2244254" y="1095374"/>
            <a:ext cx="8017709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2800" dirty="0" err="1" smtClean="0">
                <a:solidFill>
                  <a:srgbClr val="FF33CC"/>
                </a:solidFill>
              </a:rPr>
              <a:t>Hoạt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động</a:t>
            </a:r>
            <a:r>
              <a:rPr lang="en-US" sz="2800" dirty="0">
                <a:solidFill>
                  <a:srgbClr val="FF33CC"/>
                </a:solidFill>
              </a:rPr>
              <a:t> </a:t>
            </a:r>
            <a:r>
              <a:rPr lang="en-US" sz="2800" dirty="0" smtClean="0">
                <a:solidFill>
                  <a:srgbClr val="FF33CC"/>
                </a:solidFill>
              </a:rPr>
              <a:t>2. </a:t>
            </a:r>
            <a:r>
              <a:rPr lang="en-US" sz="2800" dirty="0" err="1" smtClean="0">
                <a:solidFill>
                  <a:srgbClr val="FF33CC"/>
                </a:solidFill>
              </a:rPr>
              <a:t>Giới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thiệu</a:t>
            </a:r>
            <a:r>
              <a:rPr lang="en-US" sz="2800" dirty="0" smtClean="0">
                <a:solidFill>
                  <a:srgbClr val="FF33CC"/>
                </a:solidFill>
              </a:rPr>
              <a:t> Windows Exp</a:t>
            </a:r>
            <a:r>
              <a:rPr lang="en-US" sz="2800" dirty="0" smtClean="0">
                <a:solidFill>
                  <a:srgbClr val="FF33CC"/>
                </a:solidFill>
              </a:rPr>
              <a:t>lorer</a:t>
            </a:r>
            <a:endParaRPr lang="en-US" sz="2800" dirty="0" smtClean="0">
              <a:solidFill>
                <a:srgbClr val="FF33CC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8577" y="1979611"/>
            <a:ext cx="8029575" cy="42768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54767" y="2793301"/>
            <a:ext cx="17428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anose="02040503050406030204" pitchFamily="18" charset="0"/>
              </a:rPr>
              <a:t>Khung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hiển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thị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toàn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bộ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tài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nguyên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của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máy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tính</a:t>
            </a:r>
            <a:r>
              <a:rPr lang="en-US" dirty="0" smtClean="0">
                <a:latin typeface="Cambria" panose="02040503050406030204" pitchFamily="18" charset="0"/>
              </a:rPr>
              <a:t> (</a:t>
            </a:r>
            <a:r>
              <a:rPr lang="en-US" dirty="0" err="1" smtClean="0">
                <a:latin typeface="Cambria" panose="02040503050406030204" pitchFamily="18" charset="0"/>
              </a:rPr>
              <a:t>Navition</a:t>
            </a:r>
            <a:r>
              <a:rPr lang="en-US" dirty="0" smtClean="0">
                <a:latin typeface="Cambria" panose="02040503050406030204" pitchFamily="18" charset="0"/>
              </a:rPr>
              <a:t> Pane)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54767" y="4869955"/>
            <a:ext cx="1931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anose="02040503050406030204" pitchFamily="18" charset="0"/>
              </a:rPr>
              <a:t>Khung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hiển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thị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thông</a:t>
            </a:r>
            <a:r>
              <a:rPr lang="en-US" dirty="0" smtClean="0">
                <a:latin typeface="Cambria" panose="02040503050406030204" pitchFamily="18" charset="0"/>
              </a:rPr>
              <a:t> tin chi </a:t>
            </a:r>
            <a:r>
              <a:rPr lang="en-US" dirty="0" err="1" smtClean="0">
                <a:latin typeface="Cambria" panose="02040503050406030204" pitchFamily="18" charset="0"/>
              </a:rPr>
              <a:t>tiết</a:t>
            </a:r>
            <a:r>
              <a:rPr lang="en-US" dirty="0" smtClean="0">
                <a:latin typeface="Cambria" panose="02040503050406030204" pitchFamily="18" charset="0"/>
              </a:rPr>
              <a:t> (Details Pane)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2613" y="1850928"/>
            <a:ext cx="1742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anose="02040503050406030204" pitchFamily="18" charset="0"/>
              </a:rPr>
              <a:t>Thanh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địa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chỉ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55018" y="2932111"/>
            <a:ext cx="1742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Ô </a:t>
            </a:r>
            <a:r>
              <a:rPr lang="en-US" dirty="0" err="1" smtClean="0">
                <a:latin typeface="Cambria" panose="02040503050406030204" pitchFamily="18" charset="0"/>
              </a:rPr>
              <a:t>tìm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kiếm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45054" y="4216774"/>
            <a:ext cx="1742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mbria" panose="02040503050406030204" pitchFamily="18" charset="0"/>
              </a:rPr>
              <a:t>Vùng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nội</a:t>
            </a:r>
            <a:r>
              <a:rPr lang="en-US" dirty="0" smtClean="0">
                <a:latin typeface="Cambria" panose="02040503050406030204" pitchFamily="18" charset="0"/>
              </a:rPr>
              <a:t> dung</a:t>
            </a:r>
            <a:endParaRPr lang="en-US" dirty="0">
              <a:latin typeface="Cambria" panose="020405030504060302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169328" y="2121763"/>
            <a:ext cx="1873189" cy="984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055398" y="3616098"/>
            <a:ext cx="801477" cy="2089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311371" y="5672831"/>
            <a:ext cx="907027" cy="3294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9764936" y="2398058"/>
            <a:ext cx="497027" cy="5807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29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2" descr="N3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1893888" y="3351213"/>
            <a:ext cx="6848475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17" y="1027111"/>
            <a:ext cx="838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73975" y="454818"/>
            <a:ext cx="7513939" cy="12811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Windows Explorer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endParaRPr lang="en-US" sz="32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Rot="1" noChangeArrowheads="1"/>
          </p:cNvSpPr>
          <p:nvPr/>
        </p:nvSpPr>
        <p:spPr bwMode="auto">
          <a:xfrm>
            <a:off x="2244254" y="1095374"/>
            <a:ext cx="8017709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2800" dirty="0" err="1" smtClean="0">
                <a:solidFill>
                  <a:srgbClr val="FF33CC"/>
                </a:solidFill>
              </a:rPr>
              <a:t>Hoạt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động</a:t>
            </a:r>
            <a:r>
              <a:rPr lang="en-US" sz="2800" dirty="0">
                <a:solidFill>
                  <a:srgbClr val="FF33CC"/>
                </a:solidFill>
              </a:rPr>
              <a:t> </a:t>
            </a:r>
            <a:r>
              <a:rPr lang="en-US" sz="2800" dirty="0" smtClean="0">
                <a:solidFill>
                  <a:srgbClr val="FF33CC"/>
                </a:solidFill>
              </a:rPr>
              <a:t>2. </a:t>
            </a:r>
            <a:r>
              <a:rPr lang="en-US" sz="2800" dirty="0" err="1" smtClean="0">
                <a:solidFill>
                  <a:srgbClr val="FF33CC"/>
                </a:solidFill>
              </a:rPr>
              <a:t>Giới</a:t>
            </a:r>
            <a:r>
              <a:rPr lang="en-US" sz="2800" dirty="0" smtClean="0">
                <a:solidFill>
                  <a:srgbClr val="FF33CC"/>
                </a:solidFill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</a:rPr>
              <a:t>thiệu</a:t>
            </a:r>
            <a:r>
              <a:rPr lang="en-US" sz="2800" dirty="0" smtClean="0">
                <a:solidFill>
                  <a:srgbClr val="FF33CC"/>
                </a:solidFill>
              </a:rPr>
              <a:t> Windows Exp</a:t>
            </a:r>
            <a:r>
              <a:rPr lang="en-US" sz="2800" dirty="0" smtClean="0">
                <a:solidFill>
                  <a:srgbClr val="FF33CC"/>
                </a:solidFill>
              </a:rPr>
              <a:t>lorer</a:t>
            </a:r>
            <a:endParaRPr lang="en-US" sz="2800" dirty="0" smtClean="0">
              <a:solidFill>
                <a:srgbClr val="FF33CC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09313" y="2376487"/>
            <a:ext cx="8915400" cy="31515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Windows Explorer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là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một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chương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trình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có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sẵn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của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Windows,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em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có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thể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xem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sao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chép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di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chuyển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đổi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tên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và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tìm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kiếm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các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tệp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tin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được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lưu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trữ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trong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máy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tính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2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178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Cambria</vt:lpstr>
      <vt:lpstr>Cambria Math</vt:lpstr>
      <vt:lpstr>Century Gothic</vt:lpstr>
      <vt:lpstr>Times New Roman</vt:lpstr>
      <vt:lpstr>Wingdings</vt:lpstr>
      <vt:lpstr>Wingdings 3</vt:lpstr>
      <vt:lpstr>Wisp</vt:lpstr>
      <vt:lpstr>PowerPoint Presentation</vt:lpstr>
      <vt:lpstr>Bài 12. Windows Explorer (Tiết 1)</vt:lpstr>
      <vt:lpstr>Bài 12. Windows Explorer (Tiết 1)</vt:lpstr>
      <vt:lpstr>Bài 12. Windows Explorer (Tiết 1)</vt:lpstr>
    </vt:vector>
  </TitlesOfParts>
  <Company>MADE VIET NAM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2019-11-26T19:46:07Z</dcterms:created>
  <dcterms:modified xsi:type="dcterms:W3CDTF">2019-11-26T20:13:55Z</dcterms:modified>
</cp:coreProperties>
</file>